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subTitle"/>
          </p:nvPr>
        </p:nvSpPr>
        <p:spPr>
          <a:xfrm>
            <a:off x="1681920" y="1603080"/>
            <a:ext cx="5780160" cy="63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subTitle"/>
          </p:nvPr>
        </p:nvSpPr>
        <p:spPr>
          <a:xfrm>
            <a:off x="1681920" y="1603080"/>
            <a:ext cx="5780160" cy="63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1681920" y="1603080"/>
            <a:ext cx="5780160" cy="63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1681920" y="1603080"/>
            <a:ext cx="5780160" cy="63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ubTitle"/>
          </p:nvPr>
        </p:nvSpPr>
        <p:spPr>
          <a:xfrm>
            <a:off x="1681920" y="1603080"/>
            <a:ext cx="5780160" cy="63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ubTitle"/>
          </p:nvPr>
        </p:nvSpPr>
        <p:spPr>
          <a:xfrm>
            <a:off x="1681920" y="1603080"/>
            <a:ext cx="5780160" cy="63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1681920" y="1603080"/>
            <a:ext cx="5780160" cy="63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ubTitle"/>
          </p:nvPr>
        </p:nvSpPr>
        <p:spPr>
          <a:xfrm>
            <a:off x="1681920" y="1603080"/>
            <a:ext cx="5780160" cy="63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ubTitle"/>
          </p:nvPr>
        </p:nvSpPr>
        <p:spPr>
          <a:xfrm>
            <a:off x="1681920" y="1603080"/>
            <a:ext cx="5780160" cy="63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ubTitle"/>
          </p:nvPr>
        </p:nvSpPr>
        <p:spPr>
          <a:xfrm>
            <a:off x="1681920" y="1603080"/>
            <a:ext cx="5780160" cy="633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0e41"/>
            </a:gs>
            <a:gs pos="100000">
              <a:srgbClr val="303b7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9;p2"/>
          <p:cNvGrpSpPr/>
          <p:nvPr/>
        </p:nvGrpSpPr>
        <p:grpSpPr>
          <a:xfrm>
            <a:off x="419760" y="2145960"/>
            <a:ext cx="289440" cy="851760"/>
            <a:chOff x="419760" y="2145960"/>
            <a:chExt cx="289440" cy="851760"/>
          </a:xfrm>
        </p:grpSpPr>
        <p:sp>
          <p:nvSpPr>
            <p:cNvPr id="1" name="Google Shape;10;p2"/>
            <p:cNvSpPr/>
            <p:nvPr/>
          </p:nvSpPr>
          <p:spPr>
            <a:xfrm rot="16200000">
              <a:off x="551880" y="2634120"/>
              <a:ext cx="25200" cy="289080"/>
            </a:xfrm>
            <a:custGeom>
              <a:avLst/>
              <a:gdLst/>
              <a:ahLst/>
              <a:rect l="l" t="t" r="r" b="b"/>
              <a:pathLst>
                <a:path w="761" h="8648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Google Shape;11;p2"/>
            <p:cNvSpPr/>
            <p:nvPr/>
          </p:nvSpPr>
          <p:spPr>
            <a:xfrm rot="16200000">
              <a:off x="551880" y="2220480"/>
              <a:ext cx="25200" cy="289440"/>
            </a:xfrm>
            <a:custGeom>
              <a:avLst/>
              <a:gdLst/>
              <a:ahLst/>
              <a:rect l="l" t="t" r="r" b="b"/>
              <a:pathLst>
                <a:path w="761" h="8656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12;p2"/>
            <p:cNvSpPr/>
            <p:nvPr/>
          </p:nvSpPr>
          <p:spPr>
            <a:xfrm rot="16200000">
              <a:off x="539280" y="2886840"/>
              <a:ext cx="25200" cy="196560"/>
            </a:xfrm>
            <a:custGeom>
              <a:avLst/>
              <a:gdLst/>
              <a:ahLst/>
              <a:rect l="l" t="t" r="r" b="b"/>
              <a:pathLst>
                <a:path w="761" h="5883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Google Shape;13;p2"/>
            <p:cNvSpPr/>
            <p:nvPr/>
          </p:nvSpPr>
          <p:spPr>
            <a:xfrm rot="16200000">
              <a:off x="538920" y="2473560"/>
              <a:ext cx="26280" cy="196920"/>
            </a:xfrm>
            <a:custGeom>
              <a:avLst/>
              <a:gdLst/>
              <a:ahLst/>
              <a:rect l="l" t="t" r="r" b="b"/>
              <a:pathLst>
                <a:path w="791" h="589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Google Shape;14;p2"/>
            <p:cNvSpPr/>
            <p:nvPr/>
          </p:nvSpPr>
          <p:spPr>
            <a:xfrm rot="16200000">
              <a:off x="539640" y="2060640"/>
              <a:ext cx="25200" cy="195840"/>
            </a:xfrm>
            <a:custGeom>
              <a:avLst/>
              <a:gdLst/>
              <a:ahLst/>
              <a:rect l="l" t="t" r="r" b="b"/>
              <a:pathLst>
                <a:path w="761" h="586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" name="Google Shape;15;p2"/>
          <p:cNvGrpSpPr/>
          <p:nvPr/>
        </p:nvGrpSpPr>
        <p:grpSpPr>
          <a:xfrm>
            <a:off x="6514560" y="4556520"/>
            <a:ext cx="2808360" cy="1148760"/>
            <a:chOff x="6514560" y="4556520"/>
            <a:chExt cx="2808360" cy="1148760"/>
          </a:xfrm>
        </p:grpSpPr>
        <p:sp>
          <p:nvSpPr>
            <p:cNvPr id="7" name="Google Shape;16;p2"/>
            <p:cNvSpPr/>
            <p:nvPr/>
          </p:nvSpPr>
          <p:spPr>
            <a:xfrm>
              <a:off x="6618600" y="4603680"/>
              <a:ext cx="2704320" cy="1101600"/>
            </a:xfrm>
            <a:custGeom>
              <a:avLst/>
              <a:gdLst/>
              <a:ahLst/>
              <a:rect l="l" t="t" r="r" b="b"/>
              <a:pathLst>
                <a:path w="50914" h="44075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Google Shape;17;p2"/>
            <p:cNvSpPr/>
            <p:nvPr/>
          </p:nvSpPr>
          <p:spPr>
            <a:xfrm>
              <a:off x="6514560" y="455652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2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" name="Google Shape;18;p2"/>
          <p:cNvGrpSpPr/>
          <p:nvPr/>
        </p:nvGrpSpPr>
        <p:grpSpPr>
          <a:xfrm>
            <a:off x="2758680" y="4173840"/>
            <a:ext cx="3178800" cy="1439280"/>
            <a:chOff x="2758680" y="4173840"/>
            <a:chExt cx="3178800" cy="1439280"/>
          </a:xfrm>
        </p:grpSpPr>
        <p:grpSp>
          <p:nvGrpSpPr>
            <p:cNvPr id="10" name="Google Shape;19;p2"/>
            <p:cNvGrpSpPr/>
            <p:nvPr/>
          </p:nvGrpSpPr>
          <p:grpSpPr>
            <a:xfrm>
              <a:off x="2758680" y="4534920"/>
              <a:ext cx="1368000" cy="1077840"/>
              <a:chOff x="2758680" y="4534920"/>
              <a:chExt cx="1368000" cy="1077840"/>
            </a:xfrm>
          </p:grpSpPr>
          <p:sp>
            <p:nvSpPr>
              <p:cNvPr id="11" name="Google Shape;20;p2"/>
              <p:cNvSpPr/>
              <p:nvPr/>
            </p:nvSpPr>
            <p:spPr>
              <a:xfrm flipV="1">
                <a:off x="2854800" y="4605840"/>
                <a:ext cx="1271880" cy="1006560"/>
              </a:xfrm>
              <a:custGeom>
                <a:avLst/>
                <a:gdLst/>
                <a:ahLst/>
                <a:rect l="l" t="t" r="r" b="b"/>
                <a:pathLst>
                  <a:path w="32677" h="40275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Google Shape;21;p2"/>
              <p:cNvSpPr/>
              <p:nvPr/>
            </p:nvSpPr>
            <p:spPr>
              <a:xfrm flipV="1">
                <a:off x="2758680" y="4534920"/>
                <a:ext cx="117360" cy="118080"/>
              </a:xfrm>
              <a:custGeom>
                <a:avLst/>
                <a:gdLst/>
                <a:ahLst/>
                <a:rect l="l" t="t" r="r" b="b"/>
                <a:pathLst>
                  <a:path w="4713" h="474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" name="Google Shape;22;p2"/>
            <p:cNvGrpSpPr/>
            <p:nvPr/>
          </p:nvGrpSpPr>
          <p:grpSpPr>
            <a:xfrm>
              <a:off x="3700440" y="4173840"/>
              <a:ext cx="1128960" cy="1439280"/>
              <a:chOff x="3700440" y="4173840"/>
              <a:chExt cx="1128960" cy="1439280"/>
            </a:xfrm>
          </p:grpSpPr>
          <p:sp>
            <p:nvSpPr>
              <p:cNvPr id="14" name="Google Shape;23;p2"/>
              <p:cNvSpPr/>
              <p:nvPr/>
            </p:nvSpPr>
            <p:spPr>
              <a:xfrm flipV="1">
                <a:off x="3746880" y="4292640"/>
                <a:ext cx="1082520" cy="1320480"/>
              </a:xfrm>
              <a:custGeom>
                <a:avLst/>
                <a:gdLst/>
                <a:ahLst/>
                <a:rect l="l" t="t" r="r" b="b"/>
                <a:pathLst>
                  <a:path w="43315" h="52828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>
                <a:solidFill>
                  <a:srgbClr val="f5de3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Google Shape;24;p2"/>
              <p:cNvSpPr/>
              <p:nvPr/>
            </p:nvSpPr>
            <p:spPr>
              <a:xfrm flipV="1">
                <a:off x="3700440" y="4173840"/>
                <a:ext cx="117360" cy="118080"/>
              </a:xfrm>
              <a:custGeom>
                <a:avLst/>
                <a:gdLst/>
                <a:ahLst/>
                <a:rect l="l" t="t" r="r" b="b"/>
                <a:pathLst>
                  <a:path w="4712" h="4743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5de3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" name="Google Shape;25;p2"/>
            <p:cNvGrpSpPr/>
            <p:nvPr/>
          </p:nvGrpSpPr>
          <p:grpSpPr>
            <a:xfrm>
              <a:off x="5017680" y="4535280"/>
              <a:ext cx="919800" cy="1077840"/>
              <a:chOff x="5017680" y="4535280"/>
              <a:chExt cx="919800" cy="1077840"/>
            </a:xfrm>
          </p:grpSpPr>
          <p:sp>
            <p:nvSpPr>
              <p:cNvPr id="17" name="Google Shape;26;p2"/>
              <p:cNvSpPr/>
              <p:nvPr/>
            </p:nvSpPr>
            <p:spPr>
              <a:xfrm rot="10800000">
                <a:off x="5017680" y="4606560"/>
                <a:ext cx="816480" cy="1006560"/>
              </a:xfrm>
              <a:custGeom>
                <a:avLst/>
                <a:gdLst/>
                <a:ahLst/>
                <a:rect l="l" t="t" r="r" b="b"/>
                <a:pathLst>
                  <a:path w="32677" h="40275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Google Shape;27;p2"/>
              <p:cNvSpPr/>
              <p:nvPr/>
            </p:nvSpPr>
            <p:spPr>
              <a:xfrm rot="10800000">
                <a:off x="5820120" y="4535280"/>
                <a:ext cx="117360" cy="118080"/>
              </a:xfrm>
              <a:custGeom>
                <a:avLst/>
                <a:gdLst/>
                <a:ahLst/>
                <a:rect l="l" t="t" r="r" b="b"/>
                <a:pathLst>
                  <a:path w="4713" h="474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9" name="Google Shape;28;p2"/>
            <p:cNvGrpSpPr/>
            <p:nvPr/>
          </p:nvGrpSpPr>
          <p:grpSpPr>
            <a:xfrm>
              <a:off x="4314600" y="4174560"/>
              <a:ext cx="1128960" cy="1438560"/>
              <a:chOff x="4314600" y="4174560"/>
              <a:chExt cx="1128960" cy="1438560"/>
            </a:xfrm>
          </p:grpSpPr>
          <p:sp>
            <p:nvSpPr>
              <p:cNvPr id="20" name="Google Shape;29;p2"/>
              <p:cNvSpPr/>
              <p:nvPr/>
            </p:nvSpPr>
            <p:spPr>
              <a:xfrm rot="10800000">
                <a:off x="4314600" y="4292640"/>
                <a:ext cx="1082520" cy="1320480"/>
              </a:xfrm>
              <a:custGeom>
                <a:avLst/>
                <a:gdLst/>
                <a:ahLst/>
                <a:rect l="l" t="t" r="r" b="b"/>
                <a:pathLst>
                  <a:path w="43315" h="52828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>
                <a:solidFill>
                  <a:srgbClr val="f5de3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Google Shape;30;p2"/>
              <p:cNvSpPr/>
              <p:nvPr/>
            </p:nvSpPr>
            <p:spPr>
              <a:xfrm rot="10800000">
                <a:off x="5326200" y="4174560"/>
                <a:ext cx="117360" cy="118080"/>
              </a:xfrm>
              <a:custGeom>
                <a:avLst/>
                <a:gdLst/>
                <a:ahLst/>
                <a:rect l="l" t="t" r="r" b="b"/>
                <a:pathLst>
                  <a:path w="4712" h="4743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5de3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2" name="Google Shape;31;p2"/>
          <p:cNvGrpSpPr/>
          <p:nvPr/>
        </p:nvGrpSpPr>
        <p:grpSpPr>
          <a:xfrm>
            <a:off x="7154280" y="3924720"/>
            <a:ext cx="473760" cy="1504440"/>
            <a:chOff x="7154280" y="3924720"/>
            <a:chExt cx="473760" cy="1504440"/>
          </a:xfrm>
        </p:grpSpPr>
        <p:sp>
          <p:nvSpPr>
            <p:cNvPr id="23" name="Google Shape;32;p2"/>
            <p:cNvSpPr/>
            <p:nvPr/>
          </p:nvSpPr>
          <p:spPr>
            <a:xfrm flipV="1">
              <a:off x="7200720" y="4042440"/>
              <a:ext cx="427320" cy="1386360"/>
            </a:xfrm>
            <a:custGeom>
              <a:avLst/>
              <a:gdLst/>
              <a:ahLst/>
              <a:rect l="l" t="t" r="r" b="b"/>
              <a:pathLst>
                <a:path w="17114" h="55472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Google Shape;33;p2"/>
            <p:cNvSpPr/>
            <p:nvPr/>
          </p:nvSpPr>
          <p:spPr>
            <a:xfrm flipV="1">
              <a:off x="7154280" y="3924720"/>
              <a:ext cx="117360" cy="117360"/>
            </a:xfrm>
            <a:custGeom>
              <a:avLst/>
              <a:gdLst/>
              <a:ahLst/>
              <a:rect l="l" t="t" r="r" b="b"/>
              <a:pathLst>
                <a:path w="4713" h="4712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" name="Google Shape;34;p2"/>
          <p:cNvGrpSpPr/>
          <p:nvPr/>
        </p:nvGrpSpPr>
        <p:grpSpPr>
          <a:xfrm>
            <a:off x="6612840" y="5760"/>
            <a:ext cx="1194840" cy="1077840"/>
            <a:chOff x="6612840" y="5760"/>
            <a:chExt cx="1194840" cy="1077840"/>
          </a:xfrm>
        </p:grpSpPr>
        <p:sp>
          <p:nvSpPr>
            <p:cNvPr id="26" name="Google Shape;35;p2"/>
            <p:cNvSpPr/>
            <p:nvPr/>
          </p:nvSpPr>
          <p:spPr>
            <a:xfrm>
              <a:off x="6709320" y="5760"/>
              <a:ext cx="1098360" cy="1006560"/>
            </a:xfrm>
            <a:custGeom>
              <a:avLst/>
              <a:gdLst/>
              <a:ahLst/>
              <a:rect l="l" t="t" r="r" b="b"/>
              <a:pathLst>
                <a:path w="32677" h="40275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" name="Google Shape;36;p2"/>
            <p:cNvSpPr/>
            <p:nvPr/>
          </p:nvSpPr>
          <p:spPr>
            <a:xfrm>
              <a:off x="6612840" y="965520"/>
              <a:ext cx="117360" cy="118080"/>
            </a:xfrm>
            <a:custGeom>
              <a:avLst/>
              <a:gdLst/>
              <a:ahLst/>
              <a:rect l="l" t="t" r="r" b="b"/>
              <a:pathLst>
                <a:path w="4713" h="474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" name="Google Shape;37;p2"/>
          <p:cNvGrpSpPr/>
          <p:nvPr/>
        </p:nvGrpSpPr>
        <p:grpSpPr>
          <a:xfrm>
            <a:off x="7429320" y="-104400"/>
            <a:ext cx="1128600" cy="1438920"/>
            <a:chOff x="7429320" y="-104400"/>
            <a:chExt cx="1128600" cy="1438920"/>
          </a:xfrm>
        </p:grpSpPr>
        <p:sp>
          <p:nvSpPr>
            <p:cNvPr id="29" name="Google Shape;38;p2"/>
            <p:cNvSpPr/>
            <p:nvPr/>
          </p:nvSpPr>
          <p:spPr>
            <a:xfrm>
              <a:off x="7475400" y="-10440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" name="Google Shape;39;p2"/>
            <p:cNvSpPr/>
            <p:nvPr/>
          </p:nvSpPr>
          <p:spPr>
            <a:xfrm>
              <a:off x="7429320" y="121644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" name="Google Shape;40;p2"/>
          <p:cNvGrpSpPr/>
          <p:nvPr/>
        </p:nvGrpSpPr>
        <p:grpSpPr>
          <a:xfrm>
            <a:off x="3121200" y="-475200"/>
            <a:ext cx="482040" cy="1504800"/>
            <a:chOff x="3121200" y="-475200"/>
            <a:chExt cx="482040" cy="1504800"/>
          </a:xfrm>
        </p:grpSpPr>
        <p:sp>
          <p:nvSpPr>
            <p:cNvPr id="32" name="Google Shape;41;p2"/>
            <p:cNvSpPr/>
            <p:nvPr/>
          </p:nvSpPr>
          <p:spPr>
            <a:xfrm>
              <a:off x="3121200" y="-475200"/>
              <a:ext cx="426600" cy="1386360"/>
            </a:xfrm>
            <a:custGeom>
              <a:avLst/>
              <a:gdLst/>
              <a:ahLst/>
              <a:rect l="l" t="t" r="r" b="b"/>
              <a:pathLst>
                <a:path w="17083" h="55472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Google Shape;42;p2"/>
            <p:cNvSpPr/>
            <p:nvPr/>
          </p:nvSpPr>
          <p:spPr>
            <a:xfrm>
              <a:off x="3485160" y="91224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" name="Google Shape;43;p2"/>
          <p:cNvGrpSpPr/>
          <p:nvPr/>
        </p:nvGrpSpPr>
        <p:grpSpPr>
          <a:xfrm>
            <a:off x="1990440" y="-467280"/>
            <a:ext cx="928800" cy="1077840"/>
            <a:chOff x="1990440" y="-467280"/>
            <a:chExt cx="928800" cy="1077840"/>
          </a:xfrm>
        </p:grpSpPr>
        <p:sp>
          <p:nvSpPr>
            <p:cNvPr id="35" name="Google Shape;44;p2"/>
            <p:cNvSpPr/>
            <p:nvPr/>
          </p:nvSpPr>
          <p:spPr>
            <a:xfrm>
              <a:off x="1990440" y="-467280"/>
              <a:ext cx="826560" cy="1006560"/>
            </a:xfrm>
            <a:custGeom>
              <a:avLst/>
              <a:gdLst/>
              <a:ahLst/>
              <a:rect l="l" t="t" r="r" b="b"/>
              <a:pathLst>
                <a:path w="33072" h="40275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Google Shape;45;p2"/>
            <p:cNvSpPr/>
            <p:nvPr/>
          </p:nvSpPr>
          <p:spPr>
            <a:xfrm>
              <a:off x="2801160" y="49248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" name="Google Shape;46;p2"/>
          <p:cNvGrpSpPr/>
          <p:nvPr/>
        </p:nvGrpSpPr>
        <p:grpSpPr>
          <a:xfrm>
            <a:off x="1287360" y="-467280"/>
            <a:ext cx="1137960" cy="1438560"/>
            <a:chOff x="1287360" y="-467280"/>
            <a:chExt cx="1137960" cy="1438560"/>
          </a:xfrm>
        </p:grpSpPr>
        <p:sp>
          <p:nvSpPr>
            <p:cNvPr id="38" name="Google Shape;47;p2"/>
            <p:cNvSpPr/>
            <p:nvPr/>
          </p:nvSpPr>
          <p:spPr>
            <a:xfrm>
              <a:off x="1287360" y="-46728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Google Shape;48;p2"/>
            <p:cNvSpPr/>
            <p:nvPr/>
          </p:nvSpPr>
          <p:spPr>
            <a:xfrm>
              <a:off x="2307240" y="85320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" name="Google Shape;49;p2"/>
          <p:cNvGrpSpPr/>
          <p:nvPr/>
        </p:nvGrpSpPr>
        <p:grpSpPr>
          <a:xfrm>
            <a:off x="-241920" y="488880"/>
            <a:ext cx="1374840" cy="572400"/>
            <a:chOff x="-241920" y="488880"/>
            <a:chExt cx="1374840" cy="572400"/>
          </a:xfrm>
        </p:grpSpPr>
        <p:sp>
          <p:nvSpPr>
            <p:cNvPr id="41" name="Google Shape;50;p2"/>
            <p:cNvSpPr/>
            <p:nvPr/>
          </p:nvSpPr>
          <p:spPr>
            <a:xfrm>
              <a:off x="-241920" y="536040"/>
              <a:ext cx="1272600" cy="525240"/>
            </a:xfrm>
            <a:custGeom>
              <a:avLst/>
              <a:gdLst/>
              <a:ahLst/>
              <a:rect l="l" t="t" r="r" b="b"/>
              <a:pathLst>
                <a:path w="50914" h="44075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Google Shape;51;p2"/>
            <p:cNvSpPr/>
            <p:nvPr/>
          </p:nvSpPr>
          <p:spPr>
            <a:xfrm>
              <a:off x="1015560" y="48888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2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" name="Google Shape;52;p2"/>
          <p:cNvGrpSpPr/>
          <p:nvPr/>
        </p:nvGrpSpPr>
        <p:grpSpPr>
          <a:xfrm>
            <a:off x="3995640" y="-475200"/>
            <a:ext cx="473760" cy="1504800"/>
            <a:chOff x="3995640" y="-475200"/>
            <a:chExt cx="473760" cy="1504800"/>
          </a:xfrm>
        </p:grpSpPr>
        <p:sp>
          <p:nvSpPr>
            <p:cNvPr id="44" name="Google Shape;53;p2"/>
            <p:cNvSpPr/>
            <p:nvPr/>
          </p:nvSpPr>
          <p:spPr>
            <a:xfrm>
              <a:off x="4042080" y="-475200"/>
              <a:ext cx="427320" cy="1386360"/>
            </a:xfrm>
            <a:custGeom>
              <a:avLst/>
              <a:gdLst/>
              <a:ahLst/>
              <a:rect l="l" t="t" r="r" b="b"/>
              <a:pathLst>
                <a:path w="17114" h="55472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Google Shape;54;p2"/>
            <p:cNvSpPr/>
            <p:nvPr/>
          </p:nvSpPr>
          <p:spPr>
            <a:xfrm>
              <a:off x="3995640" y="912240"/>
              <a:ext cx="117360" cy="117360"/>
            </a:xfrm>
            <a:custGeom>
              <a:avLst/>
              <a:gdLst/>
              <a:ahLst/>
              <a:rect l="l" t="t" r="r" b="b"/>
              <a:pathLst>
                <a:path w="4713" h="4712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" name="Google Shape;55;p2"/>
          <p:cNvGrpSpPr/>
          <p:nvPr/>
        </p:nvGrpSpPr>
        <p:grpSpPr>
          <a:xfrm>
            <a:off x="4679640" y="-467280"/>
            <a:ext cx="919800" cy="1077840"/>
            <a:chOff x="4679640" y="-467280"/>
            <a:chExt cx="919800" cy="1077840"/>
          </a:xfrm>
        </p:grpSpPr>
        <p:sp>
          <p:nvSpPr>
            <p:cNvPr id="47" name="Google Shape;56;p2"/>
            <p:cNvSpPr/>
            <p:nvPr/>
          </p:nvSpPr>
          <p:spPr>
            <a:xfrm>
              <a:off x="4782960" y="-467280"/>
              <a:ext cx="816480" cy="1006560"/>
            </a:xfrm>
            <a:custGeom>
              <a:avLst/>
              <a:gdLst/>
              <a:ahLst/>
              <a:rect l="l" t="t" r="r" b="b"/>
              <a:pathLst>
                <a:path w="32677" h="40275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Google Shape;57;p2"/>
            <p:cNvSpPr/>
            <p:nvPr/>
          </p:nvSpPr>
          <p:spPr>
            <a:xfrm>
              <a:off x="4679640" y="492480"/>
              <a:ext cx="117360" cy="118080"/>
            </a:xfrm>
            <a:custGeom>
              <a:avLst/>
              <a:gdLst/>
              <a:ahLst/>
              <a:rect l="l" t="t" r="r" b="b"/>
              <a:pathLst>
                <a:path w="4713" h="474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" name="Google Shape;58;p2"/>
          <p:cNvGrpSpPr/>
          <p:nvPr/>
        </p:nvGrpSpPr>
        <p:grpSpPr>
          <a:xfrm>
            <a:off x="5173560" y="-467280"/>
            <a:ext cx="1128960" cy="1438560"/>
            <a:chOff x="5173560" y="-467280"/>
            <a:chExt cx="1128960" cy="1438560"/>
          </a:xfrm>
        </p:grpSpPr>
        <p:sp>
          <p:nvSpPr>
            <p:cNvPr id="50" name="Google Shape;59;p2"/>
            <p:cNvSpPr/>
            <p:nvPr/>
          </p:nvSpPr>
          <p:spPr>
            <a:xfrm>
              <a:off x="5220000" y="-46728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Google Shape;60;p2"/>
            <p:cNvSpPr/>
            <p:nvPr/>
          </p:nvSpPr>
          <p:spPr>
            <a:xfrm>
              <a:off x="5173560" y="85320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" name="Google Shape;61;p2"/>
          <p:cNvGrpSpPr/>
          <p:nvPr/>
        </p:nvGrpSpPr>
        <p:grpSpPr>
          <a:xfrm>
            <a:off x="8128080" y="4064400"/>
            <a:ext cx="720000" cy="2014560"/>
            <a:chOff x="8128080" y="4064400"/>
            <a:chExt cx="720000" cy="2014560"/>
          </a:xfrm>
        </p:grpSpPr>
        <p:grpSp>
          <p:nvGrpSpPr>
            <p:cNvPr id="53" name="Google Shape;62;p2"/>
            <p:cNvGrpSpPr/>
            <p:nvPr/>
          </p:nvGrpSpPr>
          <p:grpSpPr>
            <a:xfrm>
              <a:off x="8128080" y="4064400"/>
              <a:ext cx="469440" cy="2014560"/>
              <a:chOff x="8128080" y="4064400"/>
              <a:chExt cx="469440" cy="2014560"/>
            </a:xfrm>
          </p:grpSpPr>
          <p:sp>
            <p:nvSpPr>
              <p:cNvPr id="54" name="Google Shape;63;p2"/>
              <p:cNvSpPr/>
              <p:nvPr/>
            </p:nvSpPr>
            <p:spPr>
              <a:xfrm rot="10800000">
                <a:off x="8172360" y="4157640"/>
                <a:ext cx="425160" cy="1921320"/>
              </a:xfrm>
              <a:custGeom>
                <a:avLst/>
                <a:gdLst/>
                <a:ahLst/>
                <a:rect l="l" t="t" r="r" b="b"/>
                <a:pathLst>
                  <a:path w="11430" h="51613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" name="Google Shape;64;p2"/>
              <p:cNvSpPr/>
              <p:nvPr/>
            </p:nvSpPr>
            <p:spPr>
              <a:xfrm rot="16200000">
                <a:off x="8128080" y="4064400"/>
                <a:ext cx="118080" cy="118080"/>
              </a:xfrm>
              <a:custGeom>
                <a:avLst/>
                <a:gdLst/>
                <a:ahLst/>
                <a:rect l="l" t="t" r="r" b="b"/>
                <a:pathLst>
                  <a:path w="4743" h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" name="Google Shape;65;p2"/>
            <p:cNvGrpSpPr/>
            <p:nvPr/>
          </p:nvGrpSpPr>
          <p:grpSpPr>
            <a:xfrm>
              <a:off x="8378640" y="4064400"/>
              <a:ext cx="469440" cy="2014560"/>
              <a:chOff x="8378640" y="4064400"/>
              <a:chExt cx="469440" cy="2014560"/>
            </a:xfrm>
          </p:grpSpPr>
          <p:sp>
            <p:nvSpPr>
              <p:cNvPr id="57" name="Google Shape;66;p2"/>
              <p:cNvSpPr/>
              <p:nvPr/>
            </p:nvSpPr>
            <p:spPr>
              <a:xfrm rot="10800000">
                <a:off x="8422920" y="4157640"/>
                <a:ext cx="425160" cy="1921320"/>
              </a:xfrm>
              <a:custGeom>
                <a:avLst/>
                <a:gdLst/>
                <a:ahLst/>
                <a:rect l="l" t="t" r="r" b="b"/>
                <a:pathLst>
                  <a:path w="11430" h="51613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" name="Google Shape;67;p2"/>
              <p:cNvSpPr/>
              <p:nvPr/>
            </p:nvSpPr>
            <p:spPr>
              <a:xfrm rot="16200000">
                <a:off x="8378640" y="4064400"/>
                <a:ext cx="118080" cy="118080"/>
              </a:xfrm>
              <a:custGeom>
                <a:avLst/>
                <a:gdLst/>
                <a:ahLst/>
                <a:rect l="l" t="t" r="r" b="b"/>
                <a:pathLst>
                  <a:path w="4743" h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29160" y="1472040"/>
            <a:ext cx="5411160" cy="186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0e41"/>
            </a:gs>
            <a:gs pos="100000">
              <a:srgbClr val="303b7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265;p11"/>
          <p:cNvGrpSpPr/>
          <p:nvPr/>
        </p:nvGrpSpPr>
        <p:grpSpPr>
          <a:xfrm>
            <a:off x="5345280" y="4118040"/>
            <a:ext cx="482040" cy="1504440"/>
            <a:chOff x="5345280" y="4118040"/>
            <a:chExt cx="482040" cy="1504440"/>
          </a:xfrm>
        </p:grpSpPr>
        <p:sp>
          <p:nvSpPr>
            <p:cNvPr id="649" name="Google Shape;266;p11"/>
            <p:cNvSpPr/>
            <p:nvPr/>
          </p:nvSpPr>
          <p:spPr>
            <a:xfrm flipV="1">
              <a:off x="5345280" y="4235760"/>
              <a:ext cx="426600" cy="1386360"/>
            </a:xfrm>
            <a:custGeom>
              <a:avLst/>
              <a:gdLst/>
              <a:ahLst/>
              <a:rect l="l" t="t" r="r" b="b"/>
              <a:pathLst>
                <a:path w="17083" h="55472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Google Shape;267;p11"/>
            <p:cNvSpPr/>
            <p:nvPr/>
          </p:nvSpPr>
          <p:spPr>
            <a:xfrm flipV="1">
              <a:off x="5709240" y="411804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1" name="Google Shape;268;p11"/>
          <p:cNvGrpSpPr/>
          <p:nvPr/>
        </p:nvGrpSpPr>
        <p:grpSpPr>
          <a:xfrm>
            <a:off x="4214520" y="4545000"/>
            <a:ext cx="929160" cy="1077840"/>
            <a:chOff x="4214520" y="4545000"/>
            <a:chExt cx="929160" cy="1077840"/>
          </a:xfrm>
        </p:grpSpPr>
        <p:sp>
          <p:nvSpPr>
            <p:cNvPr id="652" name="Google Shape;269;p11"/>
            <p:cNvSpPr/>
            <p:nvPr/>
          </p:nvSpPr>
          <p:spPr>
            <a:xfrm flipV="1">
              <a:off x="4214520" y="4616280"/>
              <a:ext cx="826560" cy="1006560"/>
            </a:xfrm>
            <a:custGeom>
              <a:avLst/>
              <a:gdLst/>
              <a:ahLst/>
              <a:rect l="l" t="t" r="r" b="b"/>
              <a:pathLst>
                <a:path w="33072" h="40275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Google Shape;270;p11"/>
            <p:cNvSpPr/>
            <p:nvPr/>
          </p:nvSpPr>
          <p:spPr>
            <a:xfrm flipV="1">
              <a:off x="5025600" y="454500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4" name="Google Shape;271;p11"/>
          <p:cNvGrpSpPr/>
          <p:nvPr/>
        </p:nvGrpSpPr>
        <p:grpSpPr>
          <a:xfrm>
            <a:off x="3511800" y="4183920"/>
            <a:ext cx="1137960" cy="1439280"/>
            <a:chOff x="3511800" y="4183920"/>
            <a:chExt cx="1137960" cy="1439280"/>
          </a:xfrm>
        </p:grpSpPr>
        <p:sp>
          <p:nvSpPr>
            <p:cNvPr id="655" name="Google Shape;272;p11"/>
            <p:cNvSpPr/>
            <p:nvPr/>
          </p:nvSpPr>
          <p:spPr>
            <a:xfrm flipV="1">
              <a:off x="3511800" y="430272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Google Shape;273;p11"/>
            <p:cNvSpPr/>
            <p:nvPr/>
          </p:nvSpPr>
          <p:spPr>
            <a:xfrm flipV="1">
              <a:off x="4531680" y="418392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7" name="Google Shape;274;p11"/>
          <p:cNvGrpSpPr/>
          <p:nvPr/>
        </p:nvGrpSpPr>
        <p:grpSpPr>
          <a:xfrm>
            <a:off x="6220080" y="4118040"/>
            <a:ext cx="473760" cy="1504440"/>
            <a:chOff x="6220080" y="4118040"/>
            <a:chExt cx="473760" cy="1504440"/>
          </a:xfrm>
        </p:grpSpPr>
        <p:sp>
          <p:nvSpPr>
            <p:cNvPr id="658" name="Google Shape;275;p11"/>
            <p:cNvSpPr/>
            <p:nvPr/>
          </p:nvSpPr>
          <p:spPr>
            <a:xfrm flipV="1">
              <a:off x="6266520" y="4235760"/>
              <a:ext cx="427320" cy="1386360"/>
            </a:xfrm>
            <a:custGeom>
              <a:avLst/>
              <a:gdLst/>
              <a:ahLst/>
              <a:rect l="l" t="t" r="r" b="b"/>
              <a:pathLst>
                <a:path w="17114" h="55472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Google Shape;276;p11"/>
            <p:cNvSpPr/>
            <p:nvPr/>
          </p:nvSpPr>
          <p:spPr>
            <a:xfrm flipV="1">
              <a:off x="6220080" y="4118040"/>
              <a:ext cx="117360" cy="117360"/>
            </a:xfrm>
            <a:custGeom>
              <a:avLst/>
              <a:gdLst/>
              <a:ahLst/>
              <a:rect l="l" t="t" r="r" b="b"/>
              <a:pathLst>
                <a:path w="4713" h="4712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0" name="Google Shape;277;p11"/>
          <p:cNvGrpSpPr/>
          <p:nvPr/>
        </p:nvGrpSpPr>
        <p:grpSpPr>
          <a:xfrm>
            <a:off x="6904080" y="4545000"/>
            <a:ext cx="919800" cy="1077840"/>
            <a:chOff x="6904080" y="4545000"/>
            <a:chExt cx="919800" cy="1077840"/>
          </a:xfrm>
        </p:grpSpPr>
        <p:sp>
          <p:nvSpPr>
            <p:cNvPr id="661" name="Google Shape;278;p11"/>
            <p:cNvSpPr/>
            <p:nvPr/>
          </p:nvSpPr>
          <p:spPr>
            <a:xfrm flipV="1">
              <a:off x="7007400" y="4616280"/>
              <a:ext cx="816480" cy="1006560"/>
            </a:xfrm>
            <a:custGeom>
              <a:avLst/>
              <a:gdLst/>
              <a:ahLst/>
              <a:rect l="l" t="t" r="r" b="b"/>
              <a:pathLst>
                <a:path w="32677" h="40275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Google Shape;279;p11"/>
            <p:cNvSpPr/>
            <p:nvPr/>
          </p:nvSpPr>
          <p:spPr>
            <a:xfrm flipV="1">
              <a:off x="6904080" y="4545000"/>
              <a:ext cx="117360" cy="118080"/>
            </a:xfrm>
            <a:custGeom>
              <a:avLst/>
              <a:gdLst/>
              <a:ahLst/>
              <a:rect l="l" t="t" r="r" b="b"/>
              <a:pathLst>
                <a:path w="4713" h="474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3" name="Google Shape;280;p11"/>
          <p:cNvGrpSpPr/>
          <p:nvPr/>
        </p:nvGrpSpPr>
        <p:grpSpPr>
          <a:xfrm>
            <a:off x="7398000" y="4183920"/>
            <a:ext cx="1128600" cy="1439280"/>
            <a:chOff x="7398000" y="4183920"/>
            <a:chExt cx="1128600" cy="1439280"/>
          </a:xfrm>
        </p:grpSpPr>
        <p:sp>
          <p:nvSpPr>
            <p:cNvPr id="664" name="Google Shape;281;p11"/>
            <p:cNvSpPr/>
            <p:nvPr/>
          </p:nvSpPr>
          <p:spPr>
            <a:xfrm flipV="1">
              <a:off x="7444080" y="430272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Google Shape;282;p11"/>
            <p:cNvSpPr/>
            <p:nvPr/>
          </p:nvSpPr>
          <p:spPr>
            <a:xfrm flipV="1">
              <a:off x="7398000" y="418392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6" name="Google Shape;283;p11"/>
          <p:cNvGrpSpPr/>
          <p:nvPr/>
        </p:nvGrpSpPr>
        <p:grpSpPr>
          <a:xfrm>
            <a:off x="8350920" y="3966120"/>
            <a:ext cx="2240280" cy="1656720"/>
            <a:chOff x="8350920" y="3966120"/>
            <a:chExt cx="2240280" cy="1656720"/>
          </a:xfrm>
        </p:grpSpPr>
        <p:sp>
          <p:nvSpPr>
            <p:cNvPr id="667" name="Google Shape;284;p11"/>
            <p:cNvSpPr/>
            <p:nvPr/>
          </p:nvSpPr>
          <p:spPr>
            <a:xfrm flipV="1">
              <a:off x="8436600" y="4061520"/>
              <a:ext cx="2154600" cy="1560600"/>
            </a:xfrm>
            <a:custGeom>
              <a:avLst/>
              <a:gdLst/>
              <a:ahLst/>
              <a:rect l="l" t="t" r="r" b="b"/>
              <a:pathLst>
                <a:path w="86203" h="6243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Google Shape;285;p11"/>
            <p:cNvSpPr/>
            <p:nvPr/>
          </p:nvSpPr>
          <p:spPr>
            <a:xfrm flipV="1">
              <a:off x="8350920" y="3966120"/>
              <a:ext cx="117360" cy="117360"/>
            </a:xfrm>
            <a:custGeom>
              <a:avLst/>
              <a:gdLst/>
              <a:ahLst/>
              <a:rect l="l" t="t" r="r" b="b"/>
              <a:pathLst>
                <a:path w="4712" h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9" name="Google Shape;286;p11"/>
          <p:cNvGrpSpPr/>
          <p:nvPr/>
        </p:nvGrpSpPr>
        <p:grpSpPr>
          <a:xfrm>
            <a:off x="8285760" y="2145960"/>
            <a:ext cx="289440" cy="851760"/>
            <a:chOff x="8285760" y="2145960"/>
            <a:chExt cx="289440" cy="851760"/>
          </a:xfrm>
        </p:grpSpPr>
        <p:sp>
          <p:nvSpPr>
            <p:cNvPr id="670" name="Google Shape;287;p11"/>
            <p:cNvSpPr/>
            <p:nvPr/>
          </p:nvSpPr>
          <p:spPr>
            <a:xfrm rot="16200000">
              <a:off x="8417880" y="2634120"/>
              <a:ext cx="25200" cy="289080"/>
            </a:xfrm>
            <a:custGeom>
              <a:avLst/>
              <a:gdLst/>
              <a:ahLst/>
              <a:rect l="l" t="t" r="r" b="b"/>
              <a:pathLst>
                <a:path w="761" h="8648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Google Shape;288;p11"/>
            <p:cNvSpPr/>
            <p:nvPr/>
          </p:nvSpPr>
          <p:spPr>
            <a:xfrm rot="16200000">
              <a:off x="8417880" y="2220480"/>
              <a:ext cx="25200" cy="289440"/>
            </a:xfrm>
            <a:custGeom>
              <a:avLst/>
              <a:gdLst/>
              <a:ahLst/>
              <a:rect l="l" t="t" r="r" b="b"/>
              <a:pathLst>
                <a:path w="761" h="8656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Google Shape;289;p11"/>
            <p:cNvSpPr/>
            <p:nvPr/>
          </p:nvSpPr>
          <p:spPr>
            <a:xfrm rot="16200000">
              <a:off x="8405280" y="2886840"/>
              <a:ext cx="25200" cy="196560"/>
            </a:xfrm>
            <a:custGeom>
              <a:avLst/>
              <a:gdLst/>
              <a:ahLst/>
              <a:rect l="l" t="t" r="r" b="b"/>
              <a:pathLst>
                <a:path w="761" h="5883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Google Shape;290;p11"/>
            <p:cNvSpPr/>
            <p:nvPr/>
          </p:nvSpPr>
          <p:spPr>
            <a:xfrm rot="16200000">
              <a:off x="8404920" y="2473560"/>
              <a:ext cx="26280" cy="196920"/>
            </a:xfrm>
            <a:custGeom>
              <a:avLst/>
              <a:gdLst/>
              <a:ahLst/>
              <a:rect l="l" t="t" r="r" b="b"/>
              <a:pathLst>
                <a:path w="791" h="589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Google Shape;291;p11"/>
            <p:cNvSpPr/>
            <p:nvPr/>
          </p:nvSpPr>
          <p:spPr>
            <a:xfrm rot="16200000">
              <a:off x="8405640" y="2060640"/>
              <a:ext cx="25200" cy="195840"/>
            </a:xfrm>
            <a:custGeom>
              <a:avLst/>
              <a:gdLst/>
              <a:ahLst/>
              <a:rect l="l" t="t" r="r" b="b"/>
              <a:pathLst>
                <a:path w="761" h="586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5" name="Google Shape;292;p11"/>
          <p:cNvGrpSpPr/>
          <p:nvPr/>
        </p:nvGrpSpPr>
        <p:grpSpPr>
          <a:xfrm>
            <a:off x="7733880" y="-104400"/>
            <a:ext cx="1128960" cy="1438920"/>
            <a:chOff x="7733880" y="-104400"/>
            <a:chExt cx="1128960" cy="1438920"/>
          </a:xfrm>
        </p:grpSpPr>
        <p:sp>
          <p:nvSpPr>
            <p:cNvPr id="676" name="Google Shape;293;p11"/>
            <p:cNvSpPr/>
            <p:nvPr/>
          </p:nvSpPr>
          <p:spPr>
            <a:xfrm>
              <a:off x="7780320" y="-10440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Google Shape;294;p11"/>
            <p:cNvSpPr/>
            <p:nvPr/>
          </p:nvSpPr>
          <p:spPr>
            <a:xfrm>
              <a:off x="7733880" y="121644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1681920" y="1603080"/>
            <a:ext cx="5780160" cy="13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9600" spc="-1" strike="noStrike">
                <a:solidFill>
                  <a:srgbClr val="f5de34"/>
                </a:solidFill>
                <a:latin typeface="Montserrat"/>
                <a:ea typeface="Montserrat"/>
              </a:rPr>
              <a:t>xx%</a:t>
            </a:r>
            <a:endParaRPr b="0" lang="en-US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0e41"/>
            </a:gs>
            <a:gs pos="100000">
              <a:srgbClr val="303b7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720000" y="118728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/>
          </p:nvPr>
        </p:nvSpPr>
        <p:spPr>
          <a:xfrm>
            <a:off x="8404560" y="467352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816ADBA2-DFD2-4F1F-AAFA-E893EEE9A193}" type="slidenum">
              <a:rPr b="0" lang="en" sz="1400" spc="-1" strike="noStrike">
                <a:solidFill>
                  <a:srgbClr val="434343"/>
                </a:solidFill>
                <a:latin typeface="Josefin Slab SemiBold"/>
                <a:ea typeface="Josefin Slab SemiBold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grpSp>
        <p:nvGrpSpPr>
          <p:cNvPr id="100" name="Google Shape;109;p4"/>
          <p:cNvGrpSpPr/>
          <p:nvPr/>
        </p:nvGrpSpPr>
        <p:grpSpPr>
          <a:xfrm>
            <a:off x="7754400" y="3807720"/>
            <a:ext cx="1137960" cy="1418040"/>
            <a:chOff x="7754400" y="3807720"/>
            <a:chExt cx="1137960" cy="1418040"/>
          </a:xfrm>
        </p:grpSpPr>
        <p:sp>
          <p:nvSpPr>
            <p:cNvPr id="101" name="Google Shape;110;p4"/>
            <p:cNvSpPr/>
            <p:nvPr/>
          </p:nvSpPr>
          <p:spPr>
            <a:xfrm>
              <a:off x="7754400" y="3915360"/>
              <a:ext cx="1082520" cy="1310400"/>
            </a:xfrm>
            <a:custGeom>
              <a:avLst/>
              <a:gdLst/>
              <a:ahLst/>
              <a:rect l="l" t="t" r="r" b="b"/>
              <a:pathLst>
                <a:path w="43315" h="52434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Google Shape;111;p4"/>
            <p:cNvSpPr/>
            <p:nvPr/>
          </p:nvSpPr>
          <p:spPr>
            <a:xfrm>
              <a:off x="8774280" y="380772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" name="Google Shape;112;p4"/>
          <p:cNvGrpSpPr/>
          <p:nvPr/>
        </p:nvGrpSpPr>
        <p:grpSpPr>
          <a:xfrm>
            <a:off x="7619040" y="-472680"/>
            <a:ext cx="1622880" cy="1438920"/>
            <a:chOff x="7619040" y="-472680"/>
            <a:chExt cx="1622880" cy="1438920"/>
          </a:xfrm>
        </p:grpSpPr>
        <p:grpSp>
          <p:nvGrpSpPr>
            <p:cNvPr id="104" name="Google Shape;113;p4"/>
            <p:cNvGrpSpPr/>
            <p:nvPr/>
          </p:nvGrpSpPr>
          <p:grpSpPr>
            <a:xfrm>
              <a:off x="7619040" y="-472680"/>
              <a:ext cx="919800" cy="1077840"/>
              <a:chOff x="7619040" y="-472680"/>
              <a:chExt cx="919800" cy="1077840"/>
            </a:xfrm>
          </p:grpSpPr>
          <p:sp>
            <p:nvSpPr>
              <p:cNvPr id="105" name="Google Shape;114;p4"/>
              <p:cNvSpPr/>
              <p:nvPr/>
            </p:nvSpPr>
            <p:spPr>
              <a:xfrm>
                <a:off x="7722360" y="-472680"/>
                <a:ext cx="816480" cy="1006560"/>
              </a:xfrm>
              <a:custGeom>
                <a:avLst/>
                <a:gdLst/>
                <a:ahLst/>
                <a:rect l="l" t="t" r="r" b="b"/>
                <a:pathLst>
                  <a:path w="32677" h="40275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>
                <a:solidFill>
                  <a:srgbClr val="0152b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" name="Google Shape;115;p4"/>
              <p:cNvSpPr/>
              <p:nvPr/>
            </p:nvSpPr>
            <p:spPr>
              <a:xfrm>
                <a:off x="7619040" y="487080"/>
                <a:ext cx="117360" cy="118080"/>
              </a:xfrm>
              <a:custGeom>
                <a:avLst/>
                <a:gdLst/>
                <a:ahLst/>
                <a:rect l="l" t="t" r="r" b="b"/>
                <a:pathLst>
                  <a:path w="4713" h="474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0152b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7" name="Google Shape;116;p4"/>
            <p:cNvGrpSpPr/>
            <p:nvPr/>
          </p:nvGrpSpPr>
          <p:grpSpPr>
            <a:xfrm>
              <a:off x="8112960" y="-472680"/>
              <a:ext cx="1128960" cy="1438920"/>
              <a:chOff x="8112960" y="-472680"/>
              <a:chExt cx="1128960" cy="1438920"/>
            </a:xfrm>
          </p:grpSpPr>
          <p:sp>
            <p:nvSpPr>
              <p:cNvPr id="108" name="Google Shape;117;p4"/>
              <p:cNvSpPr/>
              <p:nvPr/>
            </p:nvSpPr>
            <p:spPr>
              <a:xfrm>
                <a:off x="8159400" y="-472680"/>
                <a:ext cx="1082520" cy="1320480"/>
              </a:xfrm>
              <a:custGeom>
                <a:avLst/>
                <a:gdLst/>
                <a:ahLst/>
                <a:rect l="l" t="t" r="r" b="b"/>
                <a:pathLst>
                  <a:path w="43315" h="52828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" name="Google Shape;118;p4"/>
              <p:cNvSpPr/>
              <p:nvPr/>
            </p:nvSpPr>
            <p:spPr>
              <a:xfrm>
                <a:off x="8112960" y="848160"/>
                <a:ext cx="117360" cy="118080"/>
              </a:xfrm>
              <a:custGeom>
                <a:avLst/>
                <a:gdLst/>
                <a:ahLst/>
                <a:rect l="l" t="t" r="r" b="b"/>
                <a:pathLst>
                  <a:path w="4712" h="4743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10" name="Google Shape;119;p4"/>
          <p:cNvGrpSpPr/>
          <p:nvPr/>
        </p:nvGrpSpPr>
        <p:grpSpPr>
          <a:xfrm>
            <a:off x="8076240" y="4159800"/>
            <a:ext cx="929160" cy="1057320"/>
            <a:chOff x="8076240" y="4159800"/>
            <a:chExt cx="929160" cy="1057320"/>
          </a:xfrm>
        </p:grpSpPr>
        <p:sp>
          <p:nvSpPr>
            <p:cNvPr id="111" name="Google Shape;120;p4"/>
            <p:cNvSpPr/>
            <p:nvPr/>
          </p:nvSpPr>
          <p:spPr>
            <a:xfrm flipH="1">
              <a:off x="8178840" y="4229640"/>
              <a:ext cx="826560" cy="987480"/>
            </a:xfrm>
            <a:custGeom>
              <a:avLst/>
              <a:gdLst/>
              <a:ahLst/>
              <a:rect l="l" t="t" r="r" b="b"/>
              <a:pathLst>
                <a:path w="33072" h="39515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Google Shape;121;p4"/>
            <p:cNvSpPr/>
            <p:nvPr/>
          </p:nvSpPr>
          <p:spPr>
            <a:xfrm flipH="1">
              <a:off x="8076240" y="415980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" name="Google Shape;122;p4"/>
          <p:cNvGrpSpPr/>
          <p:nvPr/>
        </p:nvGrpSpPr>
        <p:grpSpPr>
          <a:xfrm>
            <a:off x="-784080" y="3808080"/>
            <a:ext cx="1137960" cy="1418400"/>
            <a:chOff x="-784080" y="3808080"/>
            <a:chExt cx="1137960" cy="1418400"/>
          </a:xfrm>
        </p:grpSpPr>
        <p:sp>
          <p:nvSpPr>
            <p:cNvPr id="114" name="Google Shape;123;p4"/>
            <p:cNvSpPr/>
            <p:nvPr/>
          </p:nvSpPr>
          <p:spPr>
            <a:xfrm>
              <a:off x="-784080" y="3916080"/>
              <a:ext cx="1082520" cy="1310400"/>
            </a:xfrm>
            <a:custGeom>
              <a:avLst/>
              <a:gdLst/>
              <a:ahLst/>
              <a:rect l="l" t="t" r="r" b="b"/>
              <a:pathLst>
                <a:path w="43315" h="52434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Google Shape;124;p4"/>
            <p:cNvSpPr/>
            <p:nvPr/>
          </p:nvSpPr>
          <p:spPr>
            <a:xfrm>
              <a:off x="235800" y="380808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" name="Google Shape;125;p4"/>
          <p:cNvGrpSpPr/>
          <p:nvPr/>
        </p:nvGrpSpPr>
        <p:grpSpPr>
          <a:xfrm>
            <a:off x="-571680" y="4051440"/>
            <a:ext cx="1137960" cy="1418400"/>
            <a:chOff x="-571680" y="4051440"/>
            <a:chExt cx="1137960" cy="1418400"/>
          </a:xfrm>
        </p:grpSpPr>
        <p:sp>
          <p:nvSpPr>
            <p:cNvPr id="117" name="Google Shape;126;p4"/>
            <p:cNvSpPr/>
            <p:nvPr/>
          </p:nvSpPr>
          <p:spPr>
            <a:xfrm>
              <a:off x="-571680" y="4159440"/>
              <a:ext cx="1082520" cy="1310400"/>
            </a:xfrm>
            <a:custGeom>
              <a:avLst/>
              <a:gdLst/>
              <a:ahLst/>
              <a:rect l="l" t="t" r="r" b="b"/>
              <a:pathLst>
                <a:path w="43315" h="52434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Google Shape;127;p4"/>
            <p:cNvSpPr/>
            <p:nvPr/>
          </p:nvSpPr>
          <p:spPr>
            <a:xfrm>
              <a:off x="448200" y="405144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0e41"/>
            </a:gs>
            <a:gs pos="100000">
              <a:srgbClr val="303b7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601000" y="3162600"/>
            <a:ext cx="3941280" cy="531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6" name="Google Shape;339;p14"/>
          <p:cNvGrpSpPr/>
          <p:nvPr/>
        </p:nvGrpSpPr>
        <p:grpSpPr>
          <a:xfrm>
            <a:off x="7586280" y="1581840"/>
            <a:ext cx="2290320" cy="1518120"/>
            <a:chOff x="7586280" y="1581840"/>
            <a:chExt cx="2290320" cy="1518120"/>
          </a:xfrm>
        </p:grpSpPr>
        <p:sp>
          <p:nvSpPr>
            <p:cNvPr id="157" name="Google Shape;340;p14"/>
            <p:cNvSpPr/>
            <p:nvPr/>
          </p:nvSpPr>
          <p:spPr>
            <a:xfrm flipH="1">
              <a:off x="7912440" y="280332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8" name="Google Shape;341;p14"/>
            <p:cNvGrpSpPr/>
            <p:nvPr/>
          </p:nvGrpSpPr>
          <p:grpSpPr>
            <a:xfrm>
              <a:off x="7586280" y="1581840"/>
              <a:ext cx="2290320" cy="1518120"/>
              <a:chOff x="7586280" y="1581840"/>
              <a:chExt cx="2290320" cy="1518120"/>
            </a:xfrm>
          </p:grpSpPr>
          <p:sp>
            <p:nvSpPr>
              <p:cNvPr id="159" name="Google Shape;342;p14"/>
              <p:cNvSpPr/>
              <p:nvPr/>
            </p:nvSpPr>
            <p:spPr>
              <a:xfrm flipH="1">
                <a:off x="8014320" y="2485800"/>
                <a:ext cx="1861920" cy="395280"/>
              </a:xfrm>
              <a:custGeom>
                <a:avLst/>
                <a:gdLst/>
                <a:ahLst/>
                <a:rect l="l" t="t" r="r" b="b"/>
                <a:pathLst>
                  <a:path w="22615" h="4803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60" name="Google Shape;343;p14"/>
              <p:cNvGrpSpPr/>
              <p:nvPr/>
            </p:nvGrpSpPr>
            <p:grpSpPr>
              <a:xfrm>
                <a:off x="7586280" y="1581840"/>
                <a:ext cx="2290320" cy="435600"/>
                <a:chOff x="7586280" y="1581840"/>
                <a:chExt cx="2290320" cy="435600"/>
              </a:xfrm>
            </p:grpSpPr>
            <p:sp>
              <p:nvSpPr>
                <p:cNvPr id="161" name="Google Shape;344;p14"/>
                <p:cNvSpPr/>
                <p:nvPr/>
              </p:nvSpPr>
              <p:spPr>
                <a:xfrm flipH="1">
                  <a:off x="7674120" y="1622160"/>
                  <a:ext cx="2202480" cy="395280"/>
                </a:xfrm>
                <a:custGeom>
                  <a:avLst/>
                  <a:gdLst/>
                  <a:ahLst/>
                  <a:rect l="l" t="t" r="r" b="b"/>
                  <a:pathLst>
                    <a:path w="26749" h="4804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2" name="Google Shape;345;p14"/>
                <p:cNvSpPr/>
                <p:nvPr/>
              </p:nvSpPr>
              <p:spPr>
                <a:xfrm flipH="1">
                  <a:off x="7586280" y="158184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63" name="Google Shape;346;p14"/>
              <p:cNvGrpSpPr/>
              <p:nvPr/>
            </p:nvGrpSpPr>
            <p:grpSpPr>
              <a:xfrm>
                <a:off x="7927920" y="1759680"/>
                <a:ext cx="1948320" cy="440640"/>
                <a:chOff x="7927920" y="1759680"/>
                <a:chExt cx="1948320" cy="440640"/>
              </a:xfrm>
            </p:grpSpPr>
            <p:sp>
              <p:nvSpPr>
                <p:cNvPr id="164" name="Google Shape;347;p14"/>
                <p:cNvSpPr/>
                <p:nvPr/>
              </p:nvSpPr>
              <p:spPr>
                <a:xfrm flipH="1">
                  <a:off x="8014320" y="1805040"/>
                  <a:ext cx="1861920" cy="395280"/>
                </a:xfrm>
                <a:custGeom>
                  <a:avLst/>
                  <a:gdLst/>
                  <a:ahLst/>
                  <a:rect l="l" t="t" r="r" b="b"/>
                  <a:pathLst>
                    <a:path w="22615" h="4804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5" name="Google Shape;348;p14"/>
                <p:cNvSpPr/>
                <p:nvPr/>
              </p:nvSpPr>
              <p:spPr>
                <a:xfrm flipH="1">
                  <a:off x="7927920" y="175968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66" name="Google Shape;349;p14"/>
              <p:cNvGrpSpPr/>
              <p:nvPr/>
            </p:nvGrpSpPr>
            <p:grpSpPr>
              <a:xfrm>
                <a:off x="8128800" y="2295000"/>
                <a:ext cx="1572120" cy="118080"/>
                <a:chOff x="8128800" y="2295000"/>
                <a:chExt cx="1572120" cy="118080"/>
              </a:xfrm>
            </p:grpSpPr>
            <p:sp>
              <p:nvSpPr>
                <p:cNvPr id="167" name="Google Shape;350;p14"/>
                <p:cNvSpPr/>
                <p:nvPr/>
              </p:nvSpPr>
              <p:spPr>
                <a:xfrm flipH="1">
                  <a:off x="8227080" y="2338200"/>
                  <a:ext cx="1473840" cy="32400"/>
                </a:xfrm>
                <a:custGeom>
                  <a:avLst/>
                  <a:gdLst/>
                  <a:ahLst/>
                  <a:rect l="l" t="t" r="r" b="b"/>
                  <a:pathLst>
                    <a:path w="17904" h="396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8" name="Google Shape;351;p14"/>
                <p:cNvSpPr/>
                <p:nvPr/>
              </p:nvSpPr>
              <p:spPr>
                <a:xfrm flipH="1">
                  <a:off x="8128800" y="229500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69" name="Google Shape;352;p14"/>
              <p:cNvGrpSpPr/>
              <p:nvPr/>
            </p:nvGrpSpPr>
            <p:grpSpPr>
              <a:xfrm>
                <a:off x="7637400" y="2666160"/>
                <a:ext cx="2238480" cy="433800"/>
                <a:chOff x="7637400" y="2666160"/>
                <a:chExt cx="2238480" cy="433800"/>
              </a:xfrm>
            </p:grpSpPr>
            <p:sp>
              <p:nvSpPr>
                <p:cNvPr id="170" name="Google Shape;353;p14"/>
                <p:cNvSpPr/>
                <p:nvPr/>
              </p:nvSpPr>
              <p:spPr>
                <a:xfrm flipH="1">
                  <a:off x="7710840" y="2666160"/>
                  <a:ext cx="2164680" cy="392760"/>
                </a:xfrm>
                <a:custGeom>
                  <a:avLst/>
                  <a:gdLst/>
                  <a:ahLst/>
                  <a:rect l="l" t="t" r="r" b="b"/>
                  <a:pathLst>
                    <a:path w="26293" h="477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1" name="Google Shape;354;p14"/>
                <p:cNvSpPr/>
                <p:nvPr/>
              </p:nvSpPr>
              <p:spPr>
                <a:xfrm flipH="1">
                  <a:off x="7637400" y="298188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grpSp>
        <p:nvGrpSpPr>
          <p:cNvPr id="172" name="Google Shape;355;p14"/>
          <p:cNvGrpSpPr/>
          <p:nvPr/>
        </p:nvGrpSpPr>
        <p:grpSpPr>
          <a:xfrm>
            <a:off x="-736560" y="1581840"/>
            <a:ext cx="2289960" cy="1518120"/>
            <a:chOff x="-736560" y="1581840"/>
            <a:chExt cx="2289960" cy="1518120"/>
          </a:xfrm>
        </p:grpSpPr>
        <p:sp>
          <p:nvSpPr>
            <p:cNvPr id="173" name="Google Shape;356;p14"/>
            <p:cNvSpPr/>
            <p:nvPr/>
          </p:nvSpPr>
          <p:spPr>
            <a:xfrm>
              <a:off x="1109520" y="280332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74" name="Google Shape;357;p14"/>
            <p:cNvGrpSpPr/>
            <p:nvPr/>
          </p:nvGrpSpPr>
          <p:grpSpPr>
            <a:xfrm>
              <a:off x="-736560" y="1581840"/>
              <a:ext cx="2289960" cy="1518120"/>
              <a:chOff x="-736560" y="1581840"/>
              <a:chExt cx="2289960" cy="1518120"/>
            </a:xfrm>
          </p:grpSpPr>
          <p:sp>
            <p:nvSpPr>
              <p:cNvPr id="175" name="Google Shape;358;p14"/>
              <p:cNvSpPr/>
              <p:nvPr/>
            </p:nvSpPr>
            <p:spPr>
              <a:xfrm>
                <a:off x="-736560" y="2485800"/>
                <a:ext cx="1861920" cy="395280"/>
              </a:xfrm>
              <a:custGeom>
                <a:avLst/>
                <a:gdLst/>
                <a:ahLst/>
                <a:rect l="l" t="t" r="r" b="b"/>
                <a:pathLst>
                  <a:path w="22615" h="4803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76" name="Google Shape;359;p14"/>
              <p:cNvGrpSpPr/>
              <p:nvPr/>
            </p:nvGrpSpPr>
            <p:grpSpPr>
              <a:xfrm>
                <a:off x="-736560" y="1581840"/>
                <a:ext cx="2289960" cy="435600"/>
                <a:chOff x="-736560" y="1581840"/>
                <a:chExt cx="2289960" cy="435600"/>
              </a:xfrm>
            </p:grpSpPr>
            <p:sp>
              <p:nvSpPr>
                <p:cNvPr id="177" name="Google Shape;360;p14"/>
                <p:cNvSpPr/>
                <p:nvPr/>
              </p:nvSpPr>
              <p:spPr>
                <a:xfrm>
                  <a:off x="-736560" y="1622160"/>
                  <a:ext cx="2202480" cy="395280"/>
                </a:xfrm>
                <a:custGeom>
                  <a:avLst/>
                  <a:gdLst/>
                  <a:ahLst/>
                  <a:rect l="l" t="t" r="r" b="b"/>
                  <a:pathLst>
                    <a:path w="26749" h="4804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8" name="Google Shape;361;p14"/>
                <p:cNvSpPr/>
                <p:nvPr/>
              </p:nvSpPr>
              <p:spPr>
                <a:xfrm>
                  <a:off x="1435320" y="158184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79" name="Google Shape;362;p14"/>
              <p:cNvGrpSpPr/>
              <p:nvPr/>
            </p:nvGrpSpPr>
            <p:grpSpPr>
              <a:xfrm>
                <a:off x="-736560" y="1759680"/>
                <a:ext cx="1948680" cy="440640"/>
                <a:chOff x="-736560" y="1759680"/>
                <a:chExt cx="1948680" cy="440640"/>
              </a:xfrm>
            </p:grpSpPr>
            <p:sp>
              <p:nvSpPr>
                <p:cNvPr id="180" name="Google Shape;363;p14"/>
                <p:cNvSpPr/>
                <p:nvPr/>
              </p:nvSpPr>
              <p:spPr>
                <a:xfrm>
                  <a:off x="-736560" y="1805040"/>
                  <a:ext cx="1861920" cy="395280"/>
                </a:xfrm>
                <a:custGeom>
                  <a:avLst/>
                  <a:gdLst/>
                  <a:ahLst/>
                  <a:rect l="l" t="t" r="r" b="b"/>
                  <a:pathLst>
                    <a:path w="22615" h="4804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81" name="Google Shape;364;p14"/>
                <p:cNvSpPr/>
                <p:nvPr/>
              </p:nvSpPr>
              <p:spPr>
                <a:xfrm>
                  <a:off x="1094040" y="175968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82" name="Google Shape;365;p14"/>
              <p:cNvGrpSpPr/>
              <p:nvPr/>
            </p:nvGrpSpPr>
            <p:grpSpPr>
              <a:xfrm>
                <a:off x="-561240" y="2295000"/>
                <a:ext cx="1572480" cy="118080"/>
                <a:chOff x="-561240" y="2295000"/>
                <a:chExt cx="1572480" cy="118080"/>
              </a:xfrm>
            </p:grpSpPr>
            <p:sp>
              <p:nvSpPr>
                <p:cNvPr id="183" name="Google Shape;366;p14"/>
                <p:cNvSpPr/>
                <p:nvPr/>
              </p:nvSpPr>
              <p:spPr>
                <a:xfrm>
                  <a:off x="-561240" y="2338200"/>
                  <a:ext cx="1473840" cy="32400"/>
                </a:xfrm>
                <a:custGeom>
                  <a:avLst/>
                  <a:gdLst/>
                  <a:ahLst/>
                  <a:rect l="l" t="t" r="r" b="b"/>
                  <a:pathLst>
                    <a:path w="17904" h="396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84" name="Google Shape;367;p14"/>
                <p:cNvSpPr/>
                <p:nvPr/>
              </p:nvSpPr>
              <p:spPr>
                <a:xfrm>
                  <a:off x="893160" y="229500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85" name="Google Shape;368;p14"/>
              <p:cNvGrpSpPr/>
              <p:nvPr/>
            </p:nvGrpSpPr>
            <p:grpSpPr>
              <a:xfrm>
                <a:off x="-736560" y="2666160"/>
                <a:ext cx="2238840" cy="433800"/>
                <a:chOff x="-736560" y="2666160"/>
                <a:chExt cx="2238840" cy="433800"/>
              </a:xfrm>
            </p:grpSpPr>
            <p:sp>
              <p:nvSpPr>
                <p:cNvPr id="186" name="Google Shape;369;p14"/>
                <p:cNvSpPr/>
                <p:nvPr/>
              </p:nvSpPr>
              <p:spPr>
                <a:xfrm>
                  <a:off x="-736560" y="2666160"/>
                  <a:ext cx="2164680" cy="392760"/>
                </a:xfrm>
                <a:custGeom>
                  <a:avLst/>
                  <a:gdLst/>
                  <a:ahLst/>
                  <a:rect l="l" t="t" r="r" b="b"/>
                  <a:pathLst>
                    <a:path w="26293" h="477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87" name="Google Shape;370;p14"/>
                <p:cNvSpPr/>
                <p:nvPr/>
              </p:nvSpPr>
              <p:spPr>
                <a:xfrm>
                  <a:off x="1384200" y="298188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grpSp>
        <p:nvGrpSpPr>
          <p:cNvPr id="188" name="Google Shape;371;p14"/>
          <p:cNvGrpSpPr/>
          <p:nvPr/>
        </p:nvGrpSpPr>
        <p:grpSpPr>
          <a:xfrm>
            <a:off x="3897720" y="4408200"/>
            <a:ext cx="482040" cy="1504440"/>
            <a:chOff x="3897720" y="4408200"/>
            <a:chExt cx="482040" cy="1504440"/>
          </a:xfrm>
        </p:grpSpPr>
        <p:sp>
          <p:nvSpPr>
            <p:cNvPr id="189" name="Google Shape;372;p14"/>
            <p:cNvSpPr/>
            <p:nvPr/>
          </p:nvSpPr>
          <p:spPr>
            <a:xfrm flipV="1">
              <a:off x="3897720" y="4525920"/>
              <a:ext cx="426600" cy="1386360"/>
            </a:xfrm>
            <a:custGeom>
              <a:avLst/>
              <a:gdLst/>
              <a:ahLst/>
              <a:rect l="l" t="t" r="r" b="b"/>
              <a:pathLst>
                <a:path w="17083" h="55472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Google Shape;373;p14"/>
            <p:cNvSpPr/>
            <p:nvPr/>
          </p:nvSpPr>
          <p:spPr>
            <a:xfrm flipV="1">
              <a:off x="4261680" y="440820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1" name="Google Shape;374;p14"/>
          <p:cNvGrpSpPr/>
          <p:nvPr/>
        </p:nvGrpSpPr>
        <p:grpSpPr>
          <a:xfrm>
            <a:off x="2766960" y="4835160"/>
            <a:ext cx="928800" cy="1077840"/>
            <a:chOff x="2766960" y="4835160"/>
            <a:chExt cx="928800" cy="1077840"/>
          </a:xfrm>
        </p:grpSpPr>
        <p:sp>
          <p:nvSpPr>
            <p:cNvPr id="192" name="Google Shape;375;p14"/>
            <p:cNvSpPr/>
            <p:nvPr/>
          </p:nvSpPr>
          <p:spPr>
            <a:xfrm flipV="1">
              <a:off x="2766960" y="4906440"/>
              <a:ext cx="826560" cy="1006560"/>
            </a:xfrm>
            <a:custGeom>
              <a:avLst/>
              <a:gdLst/>
              <a:ahLst/>
              <a:rect l="l" t="t" r="r" b="b"/>
              <a:pathLst>
                <a:path w="33072" h="40275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Google Shape;376;p14"/>
            <p:cNvSpPr/>
            <p:nvPr/>
          </p:nvSpPr>
          <p:spPr>
            <a:xfrm flipV="1">
              <a:off x="3577680" y="483516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4" name="Google Shape;377;p14"/>
          <p:cNvGrpSpPr/>
          <p:nvPr/>
        </p:nvGrpSpPr>
        <p:grpSpPr>
          <a:xfrm>
            <a:off x="2063880" y="4474080"/>
            <a:ext cx="1137960" cy="1439280"/>
            <a:chOff x="2063880" y="4474080"/>
            <a:chExt cx="1137960" cy="1439280"/>
          </a:xfrm>
        </p:grpSpPr>
        <p:sp>
          <p:nvSpPr>
            <p:cNvPr id="195" name="Google Shape;378;p14"/>
            <p:cNvSpPr/>
            <p:nvPr/>
          </p:nvSpPr>
          <p:spPr>
            <a:xfrm flipV="1">
              <a:off x="2063880" y="459288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Google Shape;379;p14"/>
            <p:cNvSpPr/>
            <p:nvPr/>
          </p:nvSpPr>
          <p:spPr>
            <a:xfrm flipV="1">
              <a:off x="3083760" y="447408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7" name="Google Shape;380;p14"/>
          <p:cNvGrpSpPr/>
          <p:nvPr/>
        </p:nvGrpSpPr>
        <p:grpSpPr>
          <a:xfrm>
            <a:off x="4772160" y="4408200"/>
            <a:ext cx="473760" cy="1504440"/>
            <a:chOff x="4772160" y="4408200"/>
            <a:chExt cx="473760" cy="1504440"/>
          </a:xfrm>
        </p:grpSpPr>
        <p:sp>
          <p:nvSpPr>
            <p:cNvPr id="198" name="Google Shape;381;p14"/>
            <p:cNvSpPr/>
            <p:nvPr/>
          </p:nvSpPr>
          <p:spPr>
            <a:xfrm flipV="1">
              <a:off x="4818600" y="4525920"/>
              <a:ext cx="427320" cy="1386360"/>
            </a:xfrm>
            <a:custGeom>
              <a:avLst/>
              <a:gdLst/>
              <a:ahLst/>
              <a:rect l="l" t="t" r="r" b="b"/>
              <a:pathLst>
                <a:path w="17114" h="55472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Google Shape;382;p14"/>
            <p:cNvSpPr/>
            <p:nvPr/>
          </p:nvSpPr>
          <p:spPr>
            <a:xfrm flipV="1">
              <a:off x="4772160" y="4408200"/>
              <a:ext cx="117360" cy="117360"/>
            </a:xfrm>
            <a:custGeom>
              <a:avLst/>
              <a:gdLst/>
              <a:ahLst/>
              <a:rect l="l" t="t" r="r" b="b"/>
              <a:pathLst>
                <a:path w="4713" h="4712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0" name="Google Shape;383;p14"/>
          <p:cNvGrpSpPr/>
          <p:nvPr/>
        </p:nvGrpSpPr>
        <p:grpSpPr>
          <a:xfrm>
            <a:off x="5456160" y="4835160"/>
            <a:ext cx="919800" cy="1077840"/>
            <a:chOff x="5456160" y="4835160"/>
            <a:chExt cx="919800" cy="1077840"/>
          </a:xfrm>
        </p:grpSpPr>
        <p:sp>
          <p:nvSpPr>
            <p:cNvPr id="201" name="Google Shape;384;p14"/>
            <p:cNvSpPr/>
            <p:nvPr/>
          </p:nvSpPr>
          <p:spPr>
            <a:xfrm flipV="1">
              <a:off x="5559480" y="4906440"/>
              <a:ext cx="816480" cy="1006560"/>
            </a:xfrm>
            <a:custGeom>
              <a:avLst/>
              <a:gdLst/>
              <a:ahLst/>
              <a:rect l="l" t="t" r="r" b="b"/>
              <a:pathLst>
                <a:path w="32677" h="40275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Google Shape;385;p14"/>
            <p:cNvSpPr/>
            <p:nvPr/>
          </p:nvSpPr>
          <p:spPr>
            <a:xfrm flipV="1">
              <a:off x="5456160" y="4835160"/>
              <a:ext cx="117360" cy="118080"/>
            </a:xfrm>
            <a:custGeom>
              <a:avLst/>
              <a:gdLst/>
              <a:ahLst/>
              <a:rect l="l" t="t" r="r" b="b"/>
              <a:pathLst>
                <a:path w="4713" h="474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3" name="Google Shape;386;p14"/>
          <p:cNvGrpSpPr/>
          <p:nvPr/>
        </p:nvGrpSpPr>
        <p:grpSpPr>
          <a:xfrm>
            <a:off x="5950080" y="4474080"/>
            <a:ext cx="1128960" cy="1439280"/>
            <a:chOff x="5950080" y="4474080"/>
            <a:chExt cx="1128960" cy="1439280"/>
          </a:xfrm>
        </p:grpSpPr>
        <p:sp>
          <p:nvSpPr>
            <p:cNvPr id="204" name="Google Shape;387;p14"/>
            <p:cNvSpPr/>
            <p:nvPr/>
          </p:nvSpPr>
          <p:spPr>
            <a:xfrm flipV="1">
              <a:off x="5996520" y="459288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Google Shape;388;p14"/>
            <p:cNvSpPr/>
            <p:nvPr/>
          </p:nvSpPr>
          <p:spPr>
            <a:xfrm flipV="1">
              <a:off x="5950080" y="447408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0e41"/>
            </a:gs>
            <a:gs pos="100000">
              <a:srgbClr val="303b7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803880" y="1813680"/>
            <a:ext cx="3372120" cy="696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4" name="Google Shape;607;p23"/>
          <p:cNvGrpSpPr/>
          <p:nvPr/>
        </p:nvGrpSpPr>
        <p:grpSpPr>
          <a:xfrm>
            <a:off x="8429760" y="-482400"/>
            <a:ext cx="473760" cy="1505160"/>
            <a:chOff x="8429760" y="-482400"/>
            <a:chExt cx="473760" cy="1505160"/>
          </a:xfrm>
        </p:grpSpPr>
        <p:sp>
          <p:nvSpPr>
            <p:cNvPr id="245" name="Google Shape;608;p23"/>
            <p:cNvSpPr/>
            <p:nvPr/>
          </p:nvSpPr>
          <p:spPr>
            <a:xfrm>
              <a:off x="8476200" y="-482400"/>
              <a:ext cx="427320" cy="1386360"/>
            </a:xfrm>
            <a:custGeom>
              <a:avLst/>
              <a:gdLst/>
              <a:ahLst/>
              <a:rect l="l" t="t" r="r" b="b"/>
              <a:pathLst>
                <a:path w="17114" h="55472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Google Shape;609;p23"/>
            <p:cNvSpPr/>
            <p:nvPr/>
          </p:nvSpPr>
          <p:spPr>
            <a:xfrm>
              <a:off x="8429760" y="905400"/>
              <a:ext cx="117360" cy="117360"/>
            </a:xfrm>
            <a:custGeom>
              <a:avLst/>
              <a:gdLst/>
              <a:ahLst/>
              <a:rect l="l" t="t" r="r" b="b"/>
              <a:pathLst>
                <a:path w="4713" h="4712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7" name="Google Shape;610;p23"/>
          <p:cNvGrpSpPr/>
          <p:nvPr/>
        </p:nvGrpSpPr>
        <p:grpSpPr>
          <a:xfrm>
            <a:off x="7117920" y="-467280"/>
            <a:ext cx="920160" cy="1077840"/>
            <a:chOff x="7117920" y="-467280"/>
            <a:chExt cx="920160" cy="1077840"/>
          </a:xfrm>
        </p:grpSpPr>
        <p:sp>
          <p:nvSpPr>
            <p:cNvPr id="248" name="Google Shape;611;p23"/>
            <p:cNvSpPr/>
            <p:nvPr/>
          </p:nvSpPr>
          <p:spPr>
            <a:xfrm>
              <a:off x="7221600" y="-467280"/>
              <a:ext cx="816480" cy="1006560"/>
            </a:xfrm>
            <a:custGeom>
              <a:avLst/>
              <a:gdLst/>
              <a:ahLst/>
              <a:rect l="l" t="t" r="r" b="b"/>
              <a:pathLst>
                <a:path w="32677" h="40275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Google Shape;612;p23"/>
            <p:cNvSpPr/>
            <p:nvPr/>
          </p:nvSpPr>
          <p:spPr>
            <a:xfrm>
              <a:off x="7117920" y="492480"/>
              <a:ext cx="117360" cy="118080"/>
            </a:xfrm>
            <a:custGeom>
              <a:avLst/>
              <a:gdLst/>
              <a:ahLst/>
              <a:rect l="l" t="t" r="r" b="b"/>
              <a:pathLst>
                <a:path w="4713" h="474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0" name="Google Shape;613;p23"/>
          <p:cNvGrpSpPr/>
          <p:nvPr/>
        </p:nvGrpSpPr>
        <p:grpSpPr>
          <a:xfrm>
            <a:off x="7612200" y="-1076760"/>
            <a:ext cx="1128600" cy="1438560"/>
            <a:chOff x="7612200" y="-1076760"/>
            <a:chExt cx="1128600" cy="1438560"/>
          </a:xfrm>
        </p:grpSpPr>
        <p:sp>
          <p:nvSpPr>
            <p:cNvPr id="251" name="Google Shape;614;p23"/>
            <p:cNvSpPr/>
            <p:nvPr/>
          </p:nvSpPr>
          <p:spPr>
            <a:xfrm>
              <a:off x="7658280" y="-107676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Google Shape;615;p23"/>
            <p:cNvSpPr/>
            <p:nvPr/>
          </p:nvSpPr>
          <p:spPr>
            <a:xfrm>
              <a:off x="7612200" y="24372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3" name="Google Shape;616;p23"/>
          <p:cNvGrpSpPr/>
          <p:nvPr/>
        </p:nvGrpSpPr>
        <p:grpSpPr>
          <a:xfrm>
            <a:off x="7970760" y="-761400"/>
            <a:ext cx="2240640" cy="1656720"/>
            <a:chOff x="7970760" y="-761400"/>
            <a:chExt cx="2240640" cy="1656720"/>
          </a:xfrm>
        </p:grpSpPr>
        <p:sp>
          <p:nvSpPr>
            <p:cNvPr id="254" name="Google Shape;617;p23"/>
            <p:cNvSpPr/>
            <p:nvPr/>
          </p:nvSpPr>
          <p:spPr>
            <a:xfrm>
              <a:off x="8056800" y="-761400"/>
              <a:ext cx="2154600" cy="1560600"/>
            </a:xfrm>
            <a:custGeom>
              <a:avLst/>
              <a:gdLst/>
              <a:ahLst/>
              <a:rect l="l" t="t" r="r" b="b"/>
              <a:pathLst>
                <a:path w="86203" h="6243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Google Shape;618;p23"/>
            <p:cNvSpPr/>
            <p:nvPr/>
          </p:nvSpPr>
          <p:spPr>
            <a:xfrm>
              <a:off x="7970760" y="777960"/>
              <a:ext cx="117360" cy="117360"/>
            </a:xfrm>
            <a:custGeom>
              <a:avLst/>
              <a:gdLst/>
              <a:ahLst/>
              <a:rect l="l" t="t" r="r" b="b"/>
              <a:pathLst>
                <a:path w="4712" h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6" name="Google Shape;619;p23"/>
          <p:cNvGrpSpPr/>
          <p:nvPr/>
        </p:nvGrpSpPr>
        <p:grpSpPr>
          <a:xfrm>
            <a:off x="-483480" y="4432680"/>
            <a:ext cx="2014200" cy="472680"/>
            <a:chOff x="-483480" y="4432680"/>
            <a:chExt cx="2014200" cy="472680"/>
          </a:xfrm>
        </p:grpSpPr>
        <p:sp>
          <p:nvSpPr>
            <p:cNvPr id="257" name="Google Shape;620;p23"/>
            <p:cNvSpPr/>
            <p:nvPr/>
          </p:nvSpPr>
          <p:spPr>
            <a:xfrm flipV="1" rot="5400000">
              <a:off x="264600" y="368424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Google Shape;621;p23"/>
            <p:cNvSpPr/>
            <p:nvPr/>
          </p:nvSpPr>
          <p:spPr>
            <a:xfrm flipV="1">
              <a:off x="1412640" y="478728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9" name="Google Shape;622;p23"/>
          <p:cNvGrpSpPr/>
          <p:nvPr/>
        </p:nvGrpSpPr>
        <p:grpSpPr>
          <a:xfrm>
            <a:off x="-483480" y="4392720"/>
            <a:ext cx="2014200" cy="473400"/>
            <a:chOff x="-483480" y="4392720"/>
            <a:chExt cx="2014200" cy="473400"/>
          </a:xfrm>
        </p:grpSpPr>
        <p:sp>
          <p:nvSpPr>
            <p:cNvPr id="260" name="Google Shape;623;p23"/>
            <p:cNvSpPr/>
            <p:nvPr/>
          </p:nvSpPr>
          <p:spPr>
            <a:xfrm rot="16200000">
              <a:off x="264600" y="369288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Google Shape;624;p23"/>
            <p:cNvSpPr/>
            <p:nvPr/>
          </p:nvSpPr>
          <p:spPr>
            <a:xfrm>
              <a:off x="1412640" y="439272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2" name="Google Shape;625;p23"/>
          <p:cNvGrpSpPr/>
          <p:nvPr/>
        </p:nvGrpSpPr>
        <p:grpSpPr>
          <a:xfrm>
            <a:off x="240120" y="-482400"/>
            <a:ext cx="482040" cy="1505160"/>
            <a:chOff x="240120" y="-482400"/>
            <a:chExt cx="482040" cy="1505160"/>
          </a:xfrm>
        </p:grpSpPr>
        <p:sp>
          <p:nvSpPr>
            <p:cNvPr id="263" name="Google Shape;626;p23"/>
            <p:cNvSpPr/>
            <p:nvPr/>
          </p:nvSpPr>
          <p:spPr>
            <a:xfrm>
              <a:off x="240120" y="-482400"/>
              <a:ext cx="426600" cy="1386360"/>
            </a:xfrm>
            <a:custGeom>
              <a:avLst/>
              <a:gdLst/>
              <a:ahLst/>
              <a:rect l="l" t="t" r="r" b="b"/>
              <a:pathLst>
                <a:path w="17083" h="55472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Google Shape;627;p23"/>
            <p:cNvSpPr/>
            <p:nvPr/>
          </p:nvSpPr>
          <p:spPr>
            <a:xfrm>
              <a:off x="604080" y="90540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5" name="Google Shape;628;p23"/>
          <p:cNvGrpSpPr/>
          <p:nvPr/>
        </p:nvGrpSpPr>
        <p:grpSpPr>
          <a:xfrm>
            <a:off x="444600" y="-914040"/>
            <a:ext cx="482400" cy="1504800"/>
            <a:chOff x="444600" y="-914040"/>
            <a:chExt cx="482400" cy="1504800"/>
          </a:xfrm>
        </p:grpSpPr>
        <p:sp>
          <p:nvSpPr>
            <p:cNvPr id="266" name="Google Shape;629;p23"/>
            <p:cNvSpPr/>
            <p:nvPr/>
          </p:nvSpPr>
          <p:spPr>
            <a:xfrm>
              <a:off x="444600" y="-914040"/>
              <a:ext cx="426600" cy="1386360"/>
            </a:xfrm>
            <a:custGeom>
              <a:avLst/>
              <a:gdLst/>
              <a:ahLst/>
              <a:rect l="l" t="t" r="r" b="b"/>
              <a:pathLst>
                <a:path w="17083" h="55472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Google Shape;630;p23"/>
            <p:cNvSpPr/>
            <p:nvPr/>
          </p:nvSpPr>
          <p:spPr>
            <a:xfrm>
              <a:off x="808920" y="47340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8" name="Google Shape;631;p23"/>
          <p:cNvGrpSpPr/>
          <p:nvPr/>
        </p:nvGrpSpPr>
        <p:grpSpPr>
          <a:xfrm>
            <a:off x="1352160" y="-1242000"/>
            <a:ext cx="1518120" cy="2289600"/>
            <a:chOff x="1352160" y="-1242000"/>
            <a:chExt cx="1518120" cy="2289600"/>
          </a:xfrm>
        </p:grpSpPr>
        <p:sp>
          <p:nvSpPr>
            <p:cNvPr id="269" name="Google Shape;632;p23"/>
            <p:cNvSpPr/>
            <p:nvPr/>
          </p:nvSpPr>
          <p:spPr>
            <a:xfrm rot="5400000">
              <a:off x="1530720" y="60372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0" name="Google Shape;633;p23"/>
            <p:cNvGrpSpPr/>
            <p:nvPr/>
          </p:nvGrpSpPr>
          <p:grpSpPr>
            <a:xfrm>
              <a:off x="1352160" y="-1242000"/>
              <a:ext cx="1518120" cy="2289600"/>
              <a:chOff x="1352160" y="-1242000"/>
              <a:chExt cx="1518120" cy="2289600"/>
            </a:xfrm>
          </p:grpSpPr>
          <p:sp>
            <p:nvSpPr>
              <p:cNvPr id="271" name="Google Shape;634;p23"/>
              <p:cNvSpPr/>
              <p:nvPr/>
            </p:nvSpPr>
            <p:spPr>
              <a:xfrm rot="5400000">
                <a:off x="837360" y="-508680"/>
                <a:ext cx="1861920" cy="395280"/>
              </a:xfrm>
              <a:custGeom>
                <a:avLst/>
                <a:gdLst/>
                <a:ahLst/>
                <a:rect l="l" t="t" r="r" b="b"/>
                <a:pathLst>
                  <a:path w="22615" h="4803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72" name="Google Shape;635;p23"/>
              <p:cNvGrpSpPr/>
              <p:nvPr/>
            </p:nvGrpSpPr>
            <p:grpSpPr>
              <a:xfrm>
                <a:off x="2434680" y="-1242000"/>
                <a:ext cx="435600" cy="2289600"/>
                <a:chOff x="2434680" y="-1242000"/>
                <a:chExt cx="435600" cy="2289600"/>
              </a:xfrm>
            </p:grpSpPr>
            <p:sp>
              <p:nvSpPr>
                <p:cNvPr id="273" name="Google Shape;636;p23"/>
                <p:cNvSpPr/>
                <p:nvPr/>
              </p:nvSpPr>
              <p:spPr>
                <a:xfrm rot="5400000">
                  <a:off x="1531080" y="-338400"/>
                  <a:ext cx="2202480" cy="395280"/>
                </a:xfrm>
                <a:custGeom>
                  <a:avLst/>
                  <a:gdLst/>
                  <a:ahLst/>
                  <a:rect l="l" t="t" r="r" b="b"/>
                  <a:pathLst>
                    <a:path w="26749" h="4804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4" name="Google Shape;637;p23"/>
                <p:cNvSpPr/>
                <p:nvPr/>
              </p:nvSpPr>
              <p:spPr>
                <a:xfrm rot="5400000">
                  <a:off x="2752200" y="92952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75" name="Google Shape;638;p23"/>
              <p:cNvGrpSpPr/>
              <p:nvPr/>
            </p:nvGrpSpPr>
            <p:grpSpPr>
              <a:xfrm>
                <a:off x="2251800" y="-1242000"/>
                <a:ext cx="441000" cy="1948320"/>
                <a:chOff x="2251800" y="-1242000"/>
                <a:chExt cx="441000" cy="1948320"/>
              </a:xfrm>
            </p:grpSpPr>
            <p:sp>
              <p:nvSpPr>
                <p:cNvPr id="276" name="Google Shape;639;p23"/>
                <p:cNvSpPr/>
                <p:nvPr/>
              </p:nvSpPr>
              <p:spPr>
                <a:xfrm rot="5400000">
                  <a:off x="1518480" y="-508680"/>
                  <a:ext cx="1861920" cy="395280"/>
                </a:xfrm>
                <a:custGeom>
                  <a:avLst/>
                  <a:gdLst/>
                  <a:ahLst/>
                  <a:rect l="l" t="t" r="r" b="b"/>
                  <a:pathLst>
                    <a:path w="22615" h="4804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7" name="Google Shape;640;p23"/>
                <p:cNvSpPr/>
                <p:nvPr/>
              </p:nvSpPr>
              <p:spPr>
                <a:xfrm rot="5400000">
                  <a:off x="2574720" y="58824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78" name="Google Shape;641;p23"/>
              <p:cNvGrpSpPr/>
              <p:nvPr/>
            </p:nvGrpSpPr>
            <p:grpSpPr>
              <a:xfrm>
                <a:off x="2039040" y="-1067040"/>
                <a:ext cx="118080" cy="1572480"/>
                <a:chOff x="2039040" y="-1067040"/>
                <a:chExt cx="118080" cy="1572480"/>
              </a:xfrm>
            </p:grpSpPr>
            <p:sp>
              <p:nvSpPr>
                <p:cNvPr id="279" name="Google Shape;642;p23"/>
                <p:cNvSpPr/>
                <p:nvPr/>
              </p:nvSpPr>
              <p:spPr>
                <a:xfrm rot="5400000">
                  <a:off x="1360440" y="-346320"/>
                  <a:ext cx="1473840" cy="32400"/>
                </a:xfrm>
                <a:custGeom>
                  <a:avLst/>
                  <a:gdLst/>
                  <a:ahLst/>
                  <a:rect l="l" t="t" r="r" b="b"/>
                  <a:pathLst>
                    <a:path w="17904" h="396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0" name="Google Shape;643;p23"/>
                <p:cNvSpPr/>
                <p:nvPr/>
              </p:nvSpPr>
              <p:spPr>
                <a:xfrm rot="5400000">
                  <a:off x="2039040" y="38736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81" name="Google Shape;644;p23"/>
              <p:cNvGrpSpPr/>
              <p:nvPr/>
            </p:nvGrpSpPr>
            <p:grpSpPr>
              <a:xfrm>
                <a:off x="1352160" y="-1242000"/>
                <a:ext cx="433800" cy="2238840"/>
                <a:chOff x="1352160" y="-1242000"/>
                <a:chExt cx="433800" cy="2238840"/>
              </a:xfrm>
            </p:grpSpPr>
            <p:sp>
              <p:nvSpPr>
                <p:cNvPr id="282" name="Google Shape;645;p23"/>
                <p:cNvSpPr/>
                <p:nvPr/>
              </p:nvSpPr>
              <p:spPr>
                <a:xfrm rot="5400000">
                  <a:off x="506880" y="-356040"/>
                  <a:ext cx="2164680" cy="392760"/>
                </a:xfrm>
                <a:custGeom>
                  <a:avLst/>
                  <a:gdLst/>
                  <a:ahLst/>
                  <a:rect l="l" t="t" r="r" b="b"/>
                  <a:pathLst>
                    <a:path w="26293" h="477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3" name="Google Shape;646;p23"/>
                <p:cNvSpPr/>
                <p:nvPr/>
              </p:nvSpPr>
              <p:spPr>
                <a:xfrm rot="5400000">
                  <a:off x="1352160" y="878760"/>
                  <a:ext cx="118080" cy="118080"/>
                </a:xfrm>
                <a:custGeom>
                  <a:avLst/>
                  <a:gdLst/>
                  <a:ahLst/>
                  <a:rect l="l" t="t" r="r" b="b"/>
                  <a:pathLst>
                    <a:path w="4743" h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ffff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0e41"/>
            </a:gs>
            <a:gs pos="100000">
              <a:srgbClr val="303b7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773;p29"/>
          <p:cNvGrpSpPr/>
          <p:nvPr/>
        </p:nvGrpSpPr>
        <p:grpSpPr>
          <a:xfrm>
            <a:off x="-483120" y="3974040"/>
            <a:ext cx="919800" cy="1077480"/>
            <a:chOff x="-483120" y="3974040"/>
            <a:chExt cx="919800" cy="1077480"/>
          </a:xfrm>
        </p:grpSpPr>
        <p:sp>
          <p:nvSpPr>
            <p:cNvPr id="322" name="Google Shape;774;p29"/>
            <p:cNvSpPr/>
            <p:nvPr/>
          </p:nvSpPr>
          <p:spPr>
            <a:xfrm rot="10800000">
              <a:off x="-482760" y="4044960"/>
              <a:ext cx="816480" cy="1006560"/>
            </a:xfrm>
            <a:custGeom>
              <a:avLst/>
              <a:gdLst/>
              <a:ahLst/>
              <a:rect l="l" t="t" r="r" b="b"/>
              <a:pathLst>
                <a:path w="32677" h="40275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Google Shape;775;p29"/>
            <p:cNvSpPr/>
            <p:nvPr/>
          </p:nvSpPr>
          <p:spPr>
            <a:xfrm rot="10800000">
              <a:off x="319320" y="3974040"/>
              <a:ext cx="117360" cy="118080"/>
            </a:xfrm>
            <a:custGeom>
              <a:avLst/>
              <a:gdLst/>
              <a:ahLst/>
              <a:rect l="l" t="t" r="r" b="b"/>
              <a:pathLst>
                <a:path w="4713" h="474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4" name="Google Shape;776;p29"/>
          <p:cNvGrpSpPr/>
          <p:nvPr/>
        </p:nvGrpSpPr>
        <p:grpSpPr>
          <a:xfrm>
            <a:off x="-363600" y="3564720"/>
            <a:ext cx="1128960" cy="1438920"/>
            <a:chOff x="-363600" y="3564720"/>
            <a:chExt cx="1128960" cy="1438920"/>
          </a:xfrm>
        </p:grpSpPr>
        <p:sp>
          <p:nvSpPr>
            <p:cNvPr id="325" name="Google Shape;777;p29"/>
            <p:cNvSpPr/>
            <p:nvPr/>
          </p:nvSpPr>
          <p:spPr>
            <a:xfrm rot="10800000">
              <a:off x="-363240" y="368316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Google Shape;778;p29"/>
            <p:cNvSpPr/>
            <p:nvPr/>
          </p:nvSpPr>
          <p:spPr>
            <a:xfrm rot="10800000">
              <a:off x="648000" y="356472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7" name="Google Shape;779;p29"/>
          <p:cNvGrpSpPr/>
          <p:nvPr/>
        </p:nvGrpSpPr>
        <p:grpSpPr>
          <a:xfrm>
            <a:off x="-351360" y="128520"/>
            <a:ext cx="2014200" cy="472680"/>
            <a:chOff x="-351360" y="128520"/>
            <a:chExt cx="2014200" cy="472680"/>
          </a:xfrm>
        </p:grpSpPr>
        <p:sp>
          <p:nvSpPr>
            <p:cNvPr id="328" name="Google Shape;780;p29"/>
            <p:cNvSpPr/>
            <p:nvPr/>
          </p:nvSpPr>
          <p:spPr>
            <a:xfrm flipV="1" rot="5400000">
              <a:off x="396720" y="-61992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Google Shape;781;p29"/>
            <p:cNvSpPr/>
            <p:nvPr/>
          </p:nvSpPr>
          <p:spPr>
            <a:xfrm flipV="1">
              <a:off x="1544760" y="48312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0" name="Google Shape;782;p29"/>
          <p:cNvGrpSpPr/>
          <p:nvPr/>
        </p:nvGrpSpPr>
        <p:grpSpPr>
          <a:xfrm>
            <a:off x="-407160" y="4584960"/>
            <a:ext cx="2014200" cy="472680"/>
            <a:chOff x="-407160" y="4584960"/>
            <a:chExt cx="2014200" cy="472680"/>
          </a:xfrm>
        </p:grpSpPr>
        <p:sp>
          <p:nvSpPr>
            <p:cNvPr id="331" name="Google Shape;783;p29"/>
            <p:cNvSpPr/>
            <p:nvPr/>
          </p:nvSpPr>
          <p:spPr>
            <a:xfrm flipV="1" rot="5400000">
              <a:off x="340920" y="383652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Google Shape;784;p29"/>
            <p:cNvSpPr/>
            <p:nvPr/>
          </p:nvSpPr>
          <p:spPr>
            <a:xfrm flipV="1">
              <a:off x="1488960" y="493956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3" name="Google Shape;785;p29"/>
          <p:cNvGrpSpPr/>
          <p:nvPr/>
        </p:nvGrpSpPr>
        <p:grpSpPr>
          <a:xfrm>
            <a:off x="-407160" y="4545360"/>
            <a:ext cx="2014200" cy="473040"/>
            <a:chOff x="-407160" y="4545360"/>
            <a:chExt cx="2014200" cy="473040"/>
          </a:xfrm>
        </p:grpSpPr>
        <p:sp>
          <p:nvSpPr>
            <p:cNvPr id="334" name="Google Shape;786;p29"/>
            <p:cNvSpPr/>
            <p:nvPr/>
          </p:nvSpPr>
          <p:spPr>
            <a:xfrm rot="16200000">
              <a:off x="340920" y="384516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Google Shape;787;p29"/>
            <p:cNvSpPr/>
            <p:nvPr/>
          </p:nvSpPr>
          <p:spPr>
            <a:xfrm>
              <a:off x="1488960" y="454536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6" name="Google Shape;788;p29"/>
          <p:cNvGrpSpPr/>
          <p:nvPr/>
        </p:nvGrpSpPr>
        <p:grpSpPr>
          <a:xfrm>
            <a:off x="7755480" y="-324000"/>
            <a:ext cx="1129320" cy="1438560"/>
            <a:chOff x="7755480" y="-324000"/>
            <a:chExt cx="1129320" cy="1438560"/>
          </a:xfrm>
        </p:grpSpPr>
        <p:sp>
          <p:nvSpPr>
            <p:cNvPr id="337" name="Google Shape;789;p29"/>
            <p:cNvSpPr/>
            <p:nvPr/>
          </p:nvSpPr>
          <p:spPr>
            <a:xfrm flipH="1">
              <a:off x="7755120" y="-32400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Google Shape;790;p29"/>
            <p:cNvSpPr/>
            <p:nvPr/>
          </p:nvSpPr>
          <p:spPr>
            <a:xfrm flipH="1">
              <a:off x="8767440" y="99648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9" name="Google Shape;791;p29"/>
          <p:cNvGrpSpPr/>
          <p:nvPr/>
        </p:nvGrpSpPr>
        <p:grpSpPr>
          <a:xfrm>
            <a:off x="7506720" y="-466200"/>
            <a:ext cx="919800" cy="1077840"/>
            <a:chOff x="7506720" y="-466200"/>
            <a:chExt cx="919800" cy="1077840"/>
          </a:xfrm>
        </p:grpSpPr>
        <p:sp>
          <p:nvSpPr>
            <p:cNvPr id="340" name="Google Shape;792;p29"/>
            <p:cNvSpPr/>
            <p:nvPr/>
          </p:nvSpPr>
          <p:spPr>
            <a:xfrm>
              <a:off x="7610040" y="-466200"/>
              <a:ext cx="816480" cy="1006560"/>
            </a:xfrm>
            <a:custGeom>
              <a:avLst/>
              <a:gdLst/>
              <a:ahLst/>
              <a:rect l="l" t="t" r="r" b="b"/>
              <a:pathLst>
                <a:path w="32677" h="40275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Google Shape;793;p29"/>
            <p:cNvSpPr/>
            <p:nvPr/>
          </p:nvSpPr>
          <p:spPr>
            <a:xfrm>
              <a:off x="7506720" y="493560"/>
              <a:ext cx="117360" cy="118080"/>
            </a:xfrm>
            <a:custGeom>
              <a:avLst/>
              <a:gdLst/>
              <a:ahLst/>
              <a:rect l="l" t="t" r="r" b="b"/>
              <a:pathLst>
                <a:path w="4713" h="474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2" name="Google Shape;794;p29"/>
          <p:cNvGrpSpPr/>
          <p:nvPr/>
        </p:nvGrpSpPr>
        <p:grpSpPr>
          <a:xfrm>
            <a:off x="7953480" y="-558360"/>
            <a:ext cx="1129320" cy="1438920"/>
            <a:chOff x="7953480" y="-558360"/>
            <a:chExt cx="1129320" cy="1438920"/>
          </a:xfrm>
        </p:grpSpPr>
        <p:sp>
          <p:nvSpPr>
            <p:cNvPr id="343" name="Google Shape;795;p29"/>
            <p:cNvSpPr/>
            <p:nvPr/>
          </p:nvSpPr>
          <p:spPr>
            <a:xfrm flipH="1">
              <a:off x="7953120" y="-55836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Google Shape;796;p29"/>
            <p:cNvSpPr/>
            <p:nvPr/>
          </p:nvSpPr>
          <p:spPr>
            <a:xfrm flipH="1">
              <a:off x="8965440" y="76248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5" name="Google Shape;797;p29"/>
          <p:cNvGrpSpPr/>
          <p:nvPr/>
        </p:nvGrpSpPr>
        <p:grpSpPr>
          <a:xfrm>
            <a:off x="-198720" y="-100080"/>
            <a:ext cx="2014200" cy="472680"/>
            <a:chOff x="-198720" y="-100080"/>
            <a:chExt cx="2014200" cy="472680"/>
          </a:xfrm>
        </p:grpSpPr>
        <p:sp>
          <p:nvSpPr>
            <p:cNvPr id="346" name="Google Shape;798;p29"/>
            <p:cNvSpPr/>
            <p:nvPr/>
          </p:nvSpPr>
          <p:spPr>
            <a:xfrm flipV="1" rot="5400000">
              <a:off x="549360" y="-84852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Google Shape;799;p29"/>
            <p:cNvSpPr/>
            <p:nvPr/>
          </p:nvSpPr>
          <p:spPr>
            <a:xfrm flipV="1">
              <a:off x="1697400" y="25416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0e41"/>
            </a:gs>
            <a:gs pos="100000">
              <a:srgbClr val="303b7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562;p22"/>
          <p:cNvGrpSpPr/>
          <p:nvPr/>
        </p:nvGrpSpPr>
        <p:grpSpPr>
          <a:xfrm>
            <a:off x="87480" y="-482400"/>
            <a:ext cx="482040" cy="1505160"/>
            <a:chOff x="87480" y="-482400"/>
            <a:chExt cx="482040" cy="1505160"/>
          </a:xfrm>
        </p:grpSpPr>
        <p:sp>
          <p:nvSpPr>
            <p:cNvPr id="387" name="Google Shape;563;p22"/>
            <p:cNvSpPr/>
            <p:nvPr/>
          </p:nvSpPr>
          <p:spPr>
            <a:xfrm>
              <a:off x="87480" y="-482400"/>
              <a:ext cx="426600" cy="1386360"/>
            </a:xfrm>
            <a:custGeom>
              <a:avLst/>
              <a:gdLst/>
              <a:ahLst/>
              <a:rect l="l" t="t" r="r" b="b"/>
              <a:pathLst>
                <a:path w="17083" h="55472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Google Shape;564;p22"/>
            <p:cNvSpPr/>
            <p:nvPr/>
          </p:nvSpPr>
          <p:spPr>
            <a:xfrm>
              <a:off x="451440" y="90540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9" name="Google Shape;565;p22"/>
          <p:cNvGrpSpPr/>
          <p:nvPr/>
        </p:nvGrpSpPr>
        <p:grpSpPr>
          <a:xfrm>
            <a:off x="999720" y="-467280"/>
            <a:ext cx="929160" cy="1077840"/>
            <a:chOff x="999720" y="-467280"/>
            <a:chExt cx="929160" cy="1077840"/>
          </a:xfrm>
        </p:grpSpPr>
        <p:sp>
          <p:nvSpPr>
            <p:cNvPr id="390" name="Google Shape;566;p22"/>
            <p:cNvSpPr/>
            <p:nvPr/>
          </p:nvSpPr>
          <p:spPr>
            <a:xfrm>
              <a:off x="999720" y="-467280"/>
              <a:ext cx="826560" cy="1006560"/>
            </a:xfrm>
            <a:custGeom>
              <a:avLst/>
              <a:gdLst/>
              <a:ahLst/>
              <a:rect l="l" t="t" r="r" b="b"/>
              <a:pathLst>
                <a:path w="33072" h="40275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Google Shape;567;p22"/>
            <p:cNvSpPr/>
            <p:nvPr/>
          </p:nvSpPr>
          <p:spPr>
            <a:xfrm>
              <a:off x="1810800" y="49248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2" name="Google Shape;568;p22"/>
          <p:cNvGrpSpPr/>
          <p:nvPr/>
        </p:nvGrpSpPr>
        <p:grpSpPr>
          <a:xfrm>
            <a:off x="297000" y="-1076760"/>
            <a:ext cx="1137960" cy="1438560"/>
            <a:chOff x="297000" y="-1076760"/>
            <a:chExt cx="1137960" cy="1438560"/>
          </a:xfrm>
        </p:grpSpPr>
        <p:sp>
          <p:nvSpPr>
            <p:cNvPr id="393" name="Google Shape;569;p22"/>
            <p:cNvSpPr/>
            <p:nvPr/>
          </p:nvSpPr>
          <p:spPr>
            <a:xfrm>
              <a:off x="297000" y="-107676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Google Shape;570;p22"/>
            <p:cNvSpPr/>
            <p:nvPr/>
          </p:nvSpPr>
          <p:spPr>
            <a:xfrm>
              <a:off x="1316880" y="24372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5" name="Google Shape;571;p22"/>
          <p:cNvGrpSpPr/>
          <p:nvPr/>
        </p:nvGrpSpPr>
        <p:grpSpPr>
          <a:xfrm>
            <a:off x="8582040" y="-482400"/>
            <a:ext cx="473760" cy="1505160"/>
            <a:chOff x="8582040" y="-482400"/>
            <a:chExt cx="473760" cy="1505160"/>
          </a:xfrm>
        </p:grpSpPr>
        <p:sp>
          <p:nvSpPr>
            <p:cNvPr id="396" name="Google Shape;572;p22"/>
            <p:cNvSpPr/>
            <p:nvPr/>
          </p:nvSpPr>
          <p:spPr>
            <a:xfrm>
              <a:off x="8628480" y="-482400"/>
              <a:ext cx="427320" cy="1386360"/>
            </a:xfrm>
            <a:custGeom>
              <a:avLst/>
              <a:gdLst/>
              <a:ahLst/>
              <a:rect l="l" t="t" r="r" b="b"/>
              <a:pathLst>
                <a:path w="17114" h="55472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Google Shape;573;p22"/>
            <p:cNvSpPr/>
            <p:nvPr/>
          </p:nvSpPr>
          <p:spPr>
            <a:xfrm>
              <a:off x="8582040" y="905400"/>
              <a:ext cx="117360" cy="117360"/>
            </a:xfrm>
            <a:custGeom>
              <a:avLst/>
              <a:gdLst/>
              <a:ahLst/>
              <a:rect l="l" t="t" r="r" b="b"/>
              <a:pathLst>
                <a:path w="4713" h="4712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8" name="Google Shape;574;p22"/>
          <p:cNvGrpSpPr/>
          <p:nvPr/>
        </p:nvGrpSpPr>
        <p:grpSpPr>
          <a:xfrm>
            <a:off x="7270560" y="-467280"/>
            <a:ext cx="919800" cy="1077840"/>
            <a:chOff x="7270560" y="-467280"/>
            <a:chExt cx="919800" cy="1077840"/>
          </a:xfrm>
        </p:grpSpPr>
        <p:sp>
          <p:nvSpPr>
            <p:cNvPr id="399" name="Google Shape;575;p22"/>
            <p:cNvSpPr/>
            <p:nvPr/>
          </p:nvSpPr>
          <p:spPr>
            <a:xfrm>
              <a:off x="7373880" y="-467280"/>
              <a:ext cx="816480" cy="1006560"/>
            </a:xfrm>
            <a:custGeom>
              <a:avLst/>
              <a:gdLst/>
              <a:ahLst/>
              <a:rect l="l" t="t" r="r" b="b"/>
              <a:pathLst>
                <a:path w="32677" h="40275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Google Shape;576;p22"/>
            <p:cNvSpPr/>
            <p:nvPr/>
          </p:nvSpPr>
          <p:spPr>
            <a:xfrm>
              <a:off x="7270560" y="492480"/>
              <a:ext cx="117360" cy="118080"/>
            </a:xfrm>
            <a:custGeom>
              <a:avLst/>
              <a:gdLst/>
              <a:ahLst/>
              <a:rect l="l" t="t" r="r" b="b"/>
              <a:pathLst>
                <a:path w="4713" h="474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1" name="Google Shape;577;p22"/>
          <p:cNvGrpSpPr/>
          <p:nvPr/>
        </p:nvGrpSpPr>
        <p:grpSpPr>
          <a:xfrm>
            <a:off x="7764480" y="-1076760"/>
            <a:ext cx="1128960" cy="1438560"/>
            <a:chOff x="7764480" y="-1076760"/>
            <a:chExt cx="1128960" cy="1438560"/>
          </a:xfrm>
        </p:grpSpPr>
        <p:sp>
          <p:nvSpPr>
            <p:cNvPr id="402" name="Google Shape;578;p22"/>
            <p:cNvSpPr/>
            <p:nvPr/>
          </p:nvSpPr>
          <p:spPr>
            <a:xfrm>
              <a:off x="7810920" y="-107676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Google Shape;579;p22"/>
            <p:cNvSpPr/>
            <p:nvPr/>
          </p:nvSpPr>
          <p:spPr>
            <a:xfrm>
              <a:off x="7764480" y="24372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4" name="Google Shape;580;p22"/>
          <p:cNvGrpSpPr/>
          <p:nvPr/>
        </p:nvGrpSpPr>
        <p:grpSpPr>
          <a:xfrm>
            <a:off x="-1220400" y="-761400"/>
            <a:ext cx="2248920" cy="1656720"/>
            <a:chOff x="-1220400" y="-761400"/>
            <a:chExt cx="2248920" cy="1656720"/>
          </a:xfrm>
        </p:grpSpPr>
        <p:sp>
          <p:nvSpPr>
            <p:cNvPr id="405" name="Google Shape;581;p22"/>
            <p:cNvSpPr/>
            <p:nvPr/>
          </p:nvSpPr>
          <p:spPr>
            <a:xfrm>
              <a:off x="-1220400" y="-761400"/>
              <a:ext cx="2158560" cy="1560600"/>
            </a:xfrm>
            <a:custGeom>
              <a:avLst/>
              <a:gdLst/>
              <a:ahLst/>
              <a:rect l="l" t="t" r="r" b="b"/>
              <a:pathLst>
                <a:path w="86355" h="62433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Google Shape;582;p22"/>
            <p:cNvSpPr/>
            <p:nvPr/>
          </p:nvSpPr>
          <p:spPr>
            <a:xfrm>
              <a:off x="910440" y="77796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7" name="Google Shape;583;p22"/>
          <p:cNvGrpSpPr/>
          <p:nvPr/>
        </p:nvGrpSpPr>
        <p:grpSpPr>
          <a:xfrm>
            <a:off x="8123400" y="-761400"/>
            <a:ext cx="2240280" cy="1656720"/>
            <a:chOff x="8123400" y="-761400"/>
            <a:chExt cx="2240280" cy="1656720"/>
          </a:xfrm>
        </p:grpSpPr>
        <p:sp>
          <p:nvSpPr>
            <p:cNvPr id="408" name="Google Shape;584;p22"/>
            <p:cNvSpPr/>
            <p:nvPr/>
          </p:nvSpPr>
          <p:spPr>
            <a:xfrm>
              <a:off x="8209080" y="-761400"/>
              <a:ext cx="2154600" cy="1560600"/>
            </a:xfrm>
            <a:custGeom>
              <a:avLst/>
              <a:gdLst/>
              <a:ahLst/>
              <a:rect l="l" t="t" r="r" b="b"/>
              <a:pathLst>
                <a:path w="86203" h="6243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Google Shape;585;p22"/>
            <p:cNvSpPr/>
            <p:nvPr/>
          </p:nvSpPr>
          <p:spPr>
            <a:xfrm>
              <a:off x="8123400" y="777960"/>
              <a:ext cx="117360" cy="117360"/>
            </a:xfrm>
            <a:custGeom>
              <a:avLst/>
              <a:gdLst/>
              <a:ahLst/>
              <a:rect l="l" t="t" r="r" b="b"/>
              <a:pathLst>
                <a:path w="4712" h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0" name="Google Shape;586;p22"/>
          <p:cNvGrpSpPr/>
          <p:nvPr/>
        </p:nvGrpSpPr>
        <p:grpSpPr>
          <a:xfrm>
            <a:off x="2926080" y="-467280"/>
            <a:ext cx="929160" cy="1077840"/>
            <a:chOff x="2926080" y="-467280"/>
            <a:chExt cx="929160" cy="1077840"/>
          </a:xfrm>
        </p:grpSpPr>
        <p:sp>
          <p:nvSpPr>
            <p:cNvPr id="411" name="Google Shape;587;p22"/>
            <p:cNvSpPr/>
            <p:nvPr/>
          </p:nvSpPr>
          <p:spPr>
            <a:xfrm>
              <a:off x="2926080" y="-467280"/>
              <a:ext cx="826560" cy="1006560"/>
            </a:xfrm>
            <a:custGeom>
              <a:avLst/>
              <a:gdLst/>
              <a:ahLst/>
              <a:rect l="l" t="t" r="r" b="b"/>
              <a:pathLst>
                <a:path w="33072" h="40275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Google Shape;588;p22"/>
            <p:cNvSpPr/>
            <p:nvPr/>
          </p:nvSpPr>
          <p:spPr>
            <a:xfrm>
              <a:off x="3737160" y="49248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3" name="Google Shape;589;p22"/>
          <p:cNvGrpSpPr/>
          <p:nvPr/>
        </p:nvGrpSpPr>
        <p:grpSpPr>
          <a:xfrm>
            <a:off x="3535920" y="-695880"/>
            <a:ext cx="928800" cy="1077840"/>
            <a:chOff x="3535920" y="-695880"/>
            <a:chExt cx="928800" cy="1077840"/>
          </a:xfrm>
        </p:grpSpPr>
        <p:sp>
          <p:nvSpPr>
            <p:cNvPr id="414" name="Google Shape;590;p22"/>
            <p:cNvSpPr/>
            <p:nvPr/>
          </p:nvSpPr>
          <p:spPr>
            <a:xfrm>
              <a:off x="3535920" y="-695880"/>
              <a:ext cx="826560" cy="1006560"/>
            </a:xfrm>
            <a:custGeom>
              <a:avLst/>
              <a:gdLst/>
              <a:ahLst/>
              <a:rect l="l" t="t" r="r" b="b"/>
              <a:pathLst>
                <a:path w="33072" h="40275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Google Shape;591;p22"/>
            <p:cNvSpPr/>
            <p:nvPr/>
          </p:nvSpPr>
          <p:spPr>
            <a:xfrm>
              <a:off x="4346640" y="26388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096560" y="2625480"/>
            <a:ext cx="1581120" cy="78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f5de34"/>
                </a:solidFill>
                <a:latin typeface="Montserrat"/>
                <a:ea typeface="Montserrat"/>
              </a:rPr>
              <a:t>xx%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title"/>
          </p:nvPr>
        </p:nvSpPr>
        <p:spPr>
          <a:xfrm>
            <a:off x="775800" y="3474720"/>
            <a:ext cx="2223000" cy="378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title"/>
          </p:nvPr>
        </p:nvSpPr>
        <p:spPr>
          <a:xfrm>
            <a:off x="3781080" y="2724480"/>
            <a:ext cx="1581120" cy="78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f5de34"/>
                </a:solidFill>
                <a:latin typeface="Montserrat"/>
                <a:ea typeface="Montserrat"/>
              </a:rPr>
              <a:t>xx%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 type="title"/>
          </p:nvPr>
        </p:nvSpPr>
        <p:spPr>
          <a:xfrm>
            <a:off x="3460320" y="3573720"/>
            <a:ext cx="2223000" cy="378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 type="title"/>
          </p:nvPr>
        </p:nvSpPr>
        <p:spPr>
          <a:xfrm>
            <a:off x="6465960" y="2724480"/>
            <a:ext cx="1581120" cy="788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f5de34"/>
                </a:solidFill>
                <a:latin typeface="Montserrat"/>
                <a:ea typeface="Montserrat"/>
              </a:rPr>
              <a:t>xx%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6"/>
          <p:cNvSpPr>
            <a:spLocks noGrp="1"/>
          </p:cNvSpPr>
          <p:nvPr>
            <p:ph type="title"/>
          </p:nvPr>
        </p:nvSpPr>
        <p:spPr>
          <a:xfrm>
            <a:off x="6144840" y="3573720"/>
            <a:ext cx="2223000" cy="378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2" name="Google Shape;601;p22"/>
          <p:cNvGrpSpPr/>
          <p:nvPr/>
        </p:nvGrpSpPr>
        <p:grpSpPr>
          <a:xfrm>
            <a:off x="4852800" y="-1035720"/>
            <a:ext cx="1137600" cy="1438920"/>
            <a:chOff x="4852800" y="-1035720"/>
            <a:chExt cx="1137600" cy="1438920"/>
          </a:xfrm>
        </p:grpSpPr>
        <p:sp>
          <p:nvSpPr>
            <p:cNvPr id="423" name="Google Shape;602;p22"/>
            <p:cNvSpPr/>
            <p:nvPr/>
          </p:nvSpPr>
          <p:spPr>
            <a:xfrm>
              <a:off x="4852800" y="-103572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Google Shape;603;p22"/>
            <p:cNvSpPr/>
            <p:nvPr/>
          </p:nvSpPr>
          <p:spPr>
            <a:xfrm>
              <a:off x="5872320" y="28512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5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0e41"/>
            </a:gs>
            <a:gs pos="100000">
              <a:srgbClr val="303b7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207;p8"/>
          <p:cNvGrpSpPr/>
          <p:nvPr/>
        </p:nvGrpSpPr>
        <p:grpSpPr>
          <a:xfrm>
            <a:off x="260280" y="2145960"/>
            <a:ext cx="289440" cy="851760"/>
            <a:chOff x="260280" y="2145960"/>
            <a:chExt cx="289440" cy="851760"/>
          </a:xfrm>
        </p:grpSpPr>
        <p:sp>
          <p:nvSpPr>
            <p:cNvPr id="463" name="Google Shape;208;p8"/>
            <p:cNvSpPr/>
            <p:nvPr/>
          </p:nvSpPr>
          <p:spPr>
            <a:xfrm rot="16200000">
              <a:off x="392400" y="2634120"/>
              <a:ext cx="25200" cy="289080"/>
            </a:xfrm>
            <a:custGeom>
              <a:avLst/>
              <a:gdLst/>
              <a:ahLst/>
              <a:rect l="l" t="t" r="r" b="b"/>
              <a:pathLst>
                <a:path w="761" h="8648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Google Shape;209;p8"/>
            <p:cNvSpPr/>
            <p:nvPr/>
          </p:nvSpPr>
          <p:spPr>
            <a:xfrm rot="16200000">
              <a:off x="392400" y="2220480"/>
              <a:ext cx="25200" cy="289440"/>
            </a:xfrm>
            <a:custGeom>
              <a:avLst/>
              <a:gdLst/>
              <a:ahLst/>
              <a:rect l="l" t="t" r="r" b="b"/>
              <a:pathLst>
                <a:path w="761" h="8656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Google Shape;210;p8"/>
            <p:cNvSpPr/>
            <p:nvPr/>
          </p:nvSpPr>
          <p:spPr>
            <a:xfrm rot="16200000">
              <a:off x="379800" y="2886840"/>
              <a:ext cx="25200" cy="196560"/>
            </a:xfrm>
            <a:custGeom>
              <a:avLst/>
              <a:gdLst/>
              <a:ahLst/>
              <a:rect l="l" t="t" r="r" b="b"/>
              <a:pathLst>
                <a:path w="761" h="5883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Google Shape;211;p8"/>
            <p:cNvSpPr/>
            <p:nvPr/>
          </p:nvSpPr>
          <p:spPr>
            <a:xfrm rot="16200000">
              <a:off x="379440" y="2473560"/>
              <a:ext cx="26280" cy="196920"/>
            </a:xfrm>
            <a:custGeom>
              <a:avLst/>
              <a:gdLst/>
              <a:ahLst/>
              <a:rect l="l" t="t" r="r" b="b"/>
              <a:pathLst>
                <a:path w="791" h="589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Google Shape;212;p8"/>
            <p:cNvSpPr/>
            <p:nvPr/>
          </p:nvSpPr>
          <p:spPr>
            <a:xfrm rot="16200000">
              <a:off x="380160" y="2060640"/>
              <a:ext cx="25200" cy="195840"/>
            </a:xfrm>
            <a:custGeom>
              <a:avLst/>
              <a:gdLst/>
              <a:ahLst/>
              <a:rect l="l" t="t" r="r" b="b"/>
              <a:pathLst>
                <a:path w="761" h="586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8" name="Google Shape;213;p8"/>
          <p:cNvGrpSpPr/>
          <p:nvPr/>
        </p:nvGrpSpPr>
        <p:grpSpPr>
          <a:xfrm>
            <a:off x="6514560" y="4556520"/>
            <a:ext cx="2808360" cy="1148760"/>
            <a:chOff x="6514560" y="4556520"/>
            <a:chExt cx="2808360" cy="1148760"/>
          </a:xfrm>
        </p:grpSpPr>
        <p:sp>
          <p:nvSpPr>
            <p:cNvPr id="469" name="Google Shape;214;p8"/>
            <p:cNvSpPr/>
            <p:nvPr/>
          </p:nvSpPr>
          <p:spPr>
            <a:xfrm>
              <a:off x="6618600" y="4603680"/>
              <a:ext cx="2704320" cy="1101600"/>
            </a:xfrm>
            <a:custGeom>
              <a:avLst/>
              <a:gdLst/>
              <a:ahLst/>
              <a:rect l="l" t="t" r="r" b="b"/>
              <a:pathLst>
                <a:path w="50914" h="44075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Google Shape;215;p8"/>
            <p:cNvSpPr/>
            <p:nvPr/>
          </p:nvSpPr>
          <p:spPr>
            <a:xfrm>
              <a:off x="6514560" y="455652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2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1" name="Google Shape;216;p8"/>
          <p:cNvGrpSpPr/>
          <p:nvPr/>
        </p:nvGrpSpPr>
        <p:grpSpPr>
          <a:xfrm>
            <a:off x="8128080" y="4064400"/>
            <a:ext cx="720000" cy="2014560"/>
            <a:chOff x="8128080" y="4064400"/>
            <a:chExt cx="720000" cy="2014560"/>
          </a:xfrm>
        </p:grpSpPr>
        <p:grpSp>
          <p:nvGrpSpPr>
            <p:cNvPr id="472" name="Google Shape;217;p8"/>
            <p:cNvGrpSpPr/>
            <p:nvPr/>
          </p:nvGrpSpPr>
          <p:grpSpPr>
            <a:xfrm>
              <a:off x="8128080" y="4064400"/>
              <a:ext cx="469440" cy="2014560"/>
              <a:chOff x="8128080" y="4064400"/>
              <a:chExt cx="469440" cy="2014560"/>
            </a:xfrm>
          </p:grpSpPr>
          <p:sp>
            <p:nvSpPr>
              <p:cNvPr id="473" name="Google Shape;218;p8"/>
              <p:cNvSpPr/>
              <p:nvPr/>
            </p:nvSpPr>
            <p:spPr>
              <a:xfrm rot="10800000">
                <a:off x="8172360" y="4157640"/>
                <a:ext cx="425160" cy="1921320"/>
              </a:xfrm>
              <a:custGeom>
                <a:avLst/>
                <a:gdLst/>
                <a:ahLst/>
                <a:rect l="l" t="t" r="r" b="b"/>
                <a:pathLst>
                  <a:path w="11430" h="51613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" name="Google Shape;219;p8"/>
              <p:cNvSpPr/>
              <p:nvPr/>
            </p:nvSpPr>
            <p:spPr>
              <a:xfrm rot="16200000">
                <a:off x="8128080" y="4064400"/>
                <a:ext cx="118080" cy="118080"/>
              </a:xfrm>
              <a:custGeom>
                <a:avLst/>
                <a:gdLst/>
                <a:ahLst/>
                <a:rect l="l" t="t" r="r" b="b"/>
                <a:pathLst>
                  <a:path w="4743" h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75" name="Google Shape;220;p8"/>
            <p:cNvGrpSpPr/>
            <p:nvPr/>
          </p:nvGrpSpPr>
          <p:grpSpPr>
            <a:xfrm>
              <a:off x="8378640" y="4064400"/>
              <a:ext cx="469440" cy="2014560"/>
              <a:chOff x="8378640" y="4064400"/>
              <a:chExt cx="469440" cy="2014560"/>
            </a:xfrm>
          </p:grpSpPr>
          <p:sp>
            <p:nvSpPr>
              <p:cNvPr id="476" name="Google Shape;221;p8"/>
              <p:cNvSpPr/>
              <p:nvPr/>
            </p:nvSpPr>
            <p:spPr>
              <a:xfrm rot="10800000">
                <a:off x="8422920" y="4157640"/>
                <a:ext cx="425160" cy="1921320"/>
              </a:xfrm>
              <a:custGeom>
                <a:avLst/>
                <a:gdLst/>
                <a:ahLst/>
                <a:rect l="l" t="t" r="r" b="b"/>
                <a:pathLst>
                  <a:path w="11430" h="51613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7" name="Google Shape;222;p8"/>
              <p:cNvSpPr/>
              <p:nvPr/>
            </p:nvSpPr>
            <p:spPr>
              <a:xfrm rot="16200000">
                <a:off x="8378640" y="4064400"/>
                <a:ext cx="118080" cy="118080"/>
              </a:xfrm>
              <a:custGeom>
                <a:avLst/>
                <a:gdLst/>
                <a:ahLst/>
                <a:rect l="l" t="t" r="r" b="b"/>
                <a:pathLst>
                  <a:path w="4743" h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78" name="Google Shape;223;p8"/>
          <p:cNvGrpSpPr/>
          <p:nvPr/>
        </p:nvGrpSpPr>
        <p:grpSpPr>
          <a:xfrm>
            <a:off x="8643600" y="3912120"/>
            <a:ext cx="469080" cy="2014200"/>
            <a:chOff x="8643600" y="3912120"/>
            <a:chExt cx="469080" cy="2014200"/>
          </a:xfrm>
        </p:grpSpPr>
        <p:sp>
          <p:nvSpPr>
            <p:cNvPr id="479" name="Google Shape;224;p8"/>
            <p:cNvSpPr/>
            <p:nvPr/>
          </p:nvSpPr>
          <p:spPr>
            <a:xfrm rot="10800000">
              <a:off x="8687520" y="400500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f5de3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Google Shape;225;p8"/>
            <p:cNvSpPr/>
            <p:nvPr/>
          </p:nvSpPr>
          <p:spPr>
            <a:xfrm rot="16200000">
              <a:off x="8643600" y="391212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1" name="Google Shape;226;p8"/>
          <p:cNvGrpSpPr/>
          <p:nvPr/>
        </p:nvGrpSpPr>
        <p:grpSpPr>
          <a:xfrm>
            <a:off x="7619040" y="-472680"/>
            <a:ext cx="1622880" cy="1438920"/>
            <a:chOff x="7619040" y="-472680"/>
            <a:chExt cx="1622880" cy="1438920"/>
          </a:xfrm>
        </p:grpSpPr>
        <p:grpSp>
          <p:nvGrpSpPr>
            <p:cNvPr id="482" name="Google Shape;227;p8"/>
            <p:cNvGrpSpPr/>
            <p:nvPr/>
          </p:nvGrpSpPr>
          <p:grpSpPr>
            <a:xfrm>
              <a:off x="7619040" y="-472680"/>
              <a:ext cx="919800" cy="1077840"/>
              <a:chOff x="7619040" y="-472680"/>
              <a:chExt cx="919800" cy="1077840"/>
            </a:xfrm>
          </p:grpSpPr>
          <p:sp>
            <p:nvSpPr>
              <p:cNvPr id="483" name="Google Shape;228;p8"/>
              <p:cNvSpPr/>
              <p:nvPr/>
            </p:nvSpPr>
            <p:spPr>
              <a:xfrm>
                <a:off x="7722360" y="-472680"/>
                <a:ext cx="816480" cy="1006560"/>
              </a:xfrm>
              <a:custGeom>
                <a:avLst/>
                <a:gdLst/>
                <a:ahLst/>
                <a:rect l="l" t="t" r="r" b="b"/>
                <a:pathLst>
                  <a:path w="32677" h="40275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4" name="Google Shape;229;p8"/>
              <p:cNvSpPr/>
              <p:nvPr/>
            </p:nvSpPr>
            <p:spPr>
              <a:xfrm>
                <a:off x="7619040" y="487080"/>
                <a:ext cx="117360" cy="118080"/>
              </a:xfrm>
              <a:custGeom>
                <a:avLst/>
                <a:gdLst/>
                <a:ahLst/>
                <a:rect l="l" t="t" r="r" b="b"/>
                <a:pathLst>
                  <a:path w="4713" h="474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85" name="Google Shape;230;p8"/>
            <p:cNvGrpSpPr/>
            <p:nvPr/>
          </p:nvGrpSpPr>
          <p:grpSpPr>
            <a:xfrm>
              <a:off x="8112960" y="-472680"/>
              <a:ext cx="1128960" cy="1438920"/>
              <a:chOff x="8112960" y="-472680"/>
              <a:chExt cx="1128960" cy="1438920"/>
            </a:xfrm>
          </p:grpSpPr>
          <p:sp>
            <p:nvSpPr>
              <p:cNvPr id="486" name="Google Shape;231;p8"/>
              <p:cNvSpPr/>
              <p:nvPr/>
            </p:nvSpPr>
            <p:spPr>
              <a:xfrm>
                <a:off x="8159400" y="-472680"/>
                <a:ext cx="1082520" cy="1320480"/>
              </a:xfrm>
              <a:custGeom>
                <a:avLst/>
                <a:gdLst/>
                <a:ahLst/>
                <a:rect l="l" t="t" r="r" b="b"/>
                <a:pathLst>
                  <a:path w="43315" h="52828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7" name="Google Shape;232;p8"/>
              <p:cNvSpPr/>
              <p:nvPr/>
            </p:nvSpPr>
            <p:spPr>
              <a:xfrm>
                <a:off x="8112960" y="848160"/>
                <a:ext cx="117360" cy="118080"/>
              </a:xfrm>
              <a:custGeom>
                <a:avLst/>
                <a:gdLst/>
                <a:ahLst/>
                <a:rect l="l" t="t" r="r" b="b"/>
                <a:pathLst>
                  <a:path w="4712" h="4743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88" name="Google Shape;233;p8"/>
          <p:cNvGrpSpPr/>
          <p:nvPr/>
        </p:nvGrpSpPr>
        <p:grpSpPr>
          <a:xfrm>
            <a:off x="6361920" y="4861440"/>
            <a:ext cx="2808360" cy="1148760"/>
            <a:chOff x="6361920" y="4861440"/>
            <a:chExt cx="2808360" cy="1148760"/>
          </a:xfrm>
        </p:grpSpPr>
        <p:sp>
          <p:nvSpPr>
            <p:cNvPr id="489" name="Google Shape;234;p8"/>
            <p:cNvSpPr/>
            <p:nvPr/>
          </p:nvSpPr>
          <p:spPr>
            <a:xfrm>
              <a:off x="6465960" y="4908600"/>
              <a:ext cx="2704320" cy="1101600"/>
            </a:xfrm>
            <a:custGeom>
              <a:avLst/>
              <a:gdLst/>
              <a:ahLst/>
              <a:rect l="l" t="t" r="r" b="b"/>
              <a:pathLst>
                <a:path w="50914" h="44075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Google Shape;235;p8"/>
            <p:cNvSpPr/>
            <p:nvPr/>
          </p:nvSpPr>
          <p:spPr>
            <a:xfrm>
              <a:off x="6361920" y="486144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2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766800" y="1422000"/>
            <a:ext cx="4615920" cy="2299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0e41"/>
            </a:gs>
            <a:gs pos="100000">
              <a:srgbClr val="303b7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30" name="Google Shape;519;p20"/>
          <p:cNvGrpSpPr/>
          <p:nvPr/>
        </p:nvGrpSpPr>
        <p:grpSpPr>
          <a:xfrm>
            <a:off x="-217800" y="4785840"/>
            <a:ext cx="2014200" cy="473040"/>
            <a:chOff x="-217800" y="4785840"/>
            <a:chExt cx="2014200" cy="473040"/>
          </a:xfrm>
        </p:grpSpPr>
        <p:sp>
          <p:nvSpPr>
            <p:cNvPr id="531" name="Google Shape;520;p20"/>
            <p:cNvSpPr/>
            <p:nvPr/>
          </p:nvSpPr>
          <p:spPr>
            <a:xfrm rot="16200000">
              <a:off x="530280" y="408564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0152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Google Shape;521;p20"/>
            <p:cNvSpPr/>
            <p:nvPr/>
          </p:nvSpPr>
          <p:spPr>
            <a:xfrm>
              <a:off x="1678320" y="478584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3" name="Google Shape;522;p20"/>
          <p:cNvGrpSpPr/>
          <p:nvPr/>
        </p:nvGrpSpPr>
        <p:grpSpPr>
          <a:xfrm>
            <a:off x="-519480" y="4548240"/>
            <a:ext cx="2014200" cy="473040"/>
            <a:chOff x="-519480" y="4548240"/>
            <a:chExt cx="2014200" cy="473040"/>
          </a:xfrm>
        </p:grpSpPr>
        <p:sp>
          <p:nvSpPr>
            <p:cNvPr id="534" name="Google Shape;523;p20"/>
            <p:cNvSpPr/>
            <p:nvPr/>
          </p:nvSpPr>
          <p:spPr>
            <a:xfrm rot="16200000">
              <a:off x="228600" y="384804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Google Shape;524;p20"/>
            <p:cNvSpPr/>
            <p:nvPr/>
          </p:nvSpPr>
          <p:spPr>
            <a:xfrm>
              <a:off x="1376640" y="454824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6" name="Google Shape;525;p20"/>
          <p:cNvGrpSpPr/>
          <p:nvPr/>
        </p:nvGrpSpPr>
        <p:grpSpPr>
          <a:xfrm>
            <a:off x="283320" y="-475200"/>
            <a:ext cx="482040" cy="1504800"/>
            <a:chOff x="283320" y="-475200"/>
            <a:chExt cx="482040" cy="1504800"/>
          </a:xfrm>
        </p:grpSpPr>
        <p:sp>
          <p:nvSpPr>
            <p:cNvPr id="537" name="Google Shape;526;p20"/>
            <p:cNvSpPr/>
            <p:nvPr/>
          </p:nvSpPr>
          <p:spPr>
            <a:xfrm>
              <a:off x="283320" y="-475200"/>
              <a:ext cx="426600" cy="1386360"/>
            </a:xfrm>
            <a:custGeom>
              <a:avLst/>
              <a:gdLst/>
              <a:ahLst/>
              <a:rect l="l" t="t" r="r" b="b"/>
              <a:pathLst>
                <a:path w="17083" h="55472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Google Shape;527;p20"/>
            <p:cNvSpPr/>
            <p:nvPr/>
          </p:nvSpPr>
          <p:spPr>
            <a:xfrm>
              <a:off x="647280" y="91224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9" name="Google Shape;528;p20"/>
          <p:cNvGrpSpPr/>
          <p:nvPr/>
        </p:nvGrpSpPr>
        <p:grpSpPr>
          <a:xfrm>
            <a:off x="87120" y="-122400"/>
            <a:ext cx="482040" cy="1505160"/>
            <a:chOff x="87120" y="-122400"/>
            <a:chExt cx="482040" cy="1505160"/>
          </a:xfrm>
        </p:grpSpPr>
        <p:sp>
          <p:nvSpPr>
            <p:cNvPr id="540" name="Google Shape;529;p20"/>
            <p:cNvSpPr/>
            <p:nvPr/>
          </p:nvSpPr>
          <p:spPr>
            <a:xfrm>
              <a:off x="87120" y="-122400"/>
              <a:ext cx="426600" cy="1386360"/>
            </a:xfrm>
            <a:custGeom>
              <a:avLst/>
              <a:gdLst/>
              <a:ahLst/>
              <a:rect l="l" t="t" r="r" b="b"/>
              <a:pathLst>
                <a:path w="17083" h="55472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Google Shape;530;p20"/>
            <p:cNvSpPr/>
            <p:nvPr/>
          </p:nvSpPr>
          <p:spPr>
            <a:xfrm>
              <a:off x="451080" y="126540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2" name="Google Shape;531;p20"/>
          <p:cNvGrpSpPr/>
          <p:nvPr/>
        </p:nvGrpSpPr>
        <p:grpSpPr>
          <a:xfrm>
            <a:off x="8377560" y="-483840"/>
            <a:ext cx="481680" cy="1504800"/>
            <a:chOff x="8377560" y="-483840"/>
            <a:chExt cx="481680" cy="1504800"/>
          </a:xfrm>
        </p:grpSpPr>
        <p:sp>
          <p:nvSpPr>
            <p:cNvPr id="543" name="Google Shape;532;p20"/>
            <p:cNvSpPr/>
            <p:nvPr/>
          </p:nvSpPr>
          <p:spPr>
            <a:xfrm flipH="1">
              <a:off x="8432280" y="-483840"/>
              <a:ext cx="426600" cy="1386360"/>
            </a:xfrm>
            <a:custGeom>
              <a:avLst/>
              <a:gdLst/>
              <a:ahLst/>
              <a:rect l="l" t="t" r="r" b="b"/>
              <a:pathLst>
                <a:path w="17083" h="55472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Google Shape;533;p20"/>
            <p:cNvSpPr/>
            <p:nvPr/>
          </p:nvSpPr>
          <p:spPr>
            <a:xfrm flipH="1">
              <a:off x="8377560" y="90360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5" name="Google Shape;534;p20"/>
          <p:cNvGrpSpPr/>
          <p:nvPr/>
        </p:nvGrpSpPr>
        <p:grpSpPr>
          <a:xfrm>
            <a:off x="8574120" y="-131040"/>
            <a:ext cx="481680" cy="1504800"/>
            <a:chOff x="8574120" y="-131040"/>
            <a:chExt cx="481680" cy="1504800"/>
          </a:xfrm>
        </p:grpSpPr>
        <p:sp>
          <p:nvSpPr>
            <p:cNvPr id="546" name="Google Shape;535;p20"/>
            <p:cNvSpPr/>
            <p:nvPr/>
          </p:nvSpPr>
          <p:spPr>
            <a:xfrm flipH="1">
              <a:off x="8628840" y="-131040"/>
              <a:ext cx="426600" cy="1386360"/>
            </a:xfrm>
            <a:custGeom>
              <a:avLst/>
              <a:gdLst/>
              <a:ahLst/>
              <a:rect l="l" t="t" r="r" b="b"/>
              <a:pathLst>
                <a:path w="17083" h="55472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Google Shape;536;p20"/>
            <p:cNvSpPr/>
            <p:nvPr/>
          </p:nvSpPr>
          <p:spPr>
            <a:xfrm flipH="1">
              <a:off x="8574120" y="125640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40e41"/>
            </a:gs>
            <a:gs pos="100000">
              <a:srgbClr val="303b72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747;p28"/>
          <p:cNvGrpSpPr/>
          <p:nvPr/>
        </p:nvGrpSpPr>
        <p:grpSpPr>
          <a:xfrm>
            <a:off x="6840" y="-639000"/>
            <a:ext cx="1622880" cy="1972080"/>
            <a:chOff x="6840" y="-639000"/>
            <a:chExt cx="1622880" cy="1972080"/>
          </a:xfrm>
        </p:grpSpPr>
        <p:grpSp>
          <p:nvGrpSpPr>
            <p:cNvPr id="586" name="Google Shape;748;p28"/>
            <p:cNvGrpSpPr/>
            <p:nvPr/>
          </p:nvGrpSpPr>
          <p:grpSpPr>
            <a:xfrm>
              <a:off x="709920" y="-639000"/>
              <a:ext cx="919800" cy="1077840"/>
              <a:chOff x="709920" y="-639000"/>
              <a:chExt cx="919800" cy="1077840"/>
            </a:xfrm>
          </p:grpSpPr>
          <p:sp>
            <p:nvSpPr>
              <p:cNvPr id="587" name="Google Shape;749;p28"/>
              <p:cNvSpPr/>
              <p:nvPr/>
            </p:nvSpPr>
            <p:spPr>
              <a:xfrm flipH="1">
                <a:off x="709920" y="-639000"/>
                <a:ext cx="816480" cy="1006560"/>
              </a:xfrm>
              <a:custGeom>
                <a:avLst/>
                <a:gdLst/>
                <a:ahLst/>
                <a:rect l="l" t="t" r="r" b="b"/>
                <a:pathLst>
                  <a:path w="32677" h="40275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w="28575">
                <a:solidFill>
                  <a:srgbClr val="0152b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8" name="Google Shape;750;p28"/>
              <p:cNvSpPr/>
              <p:nvPr/>
            </p:nvSpPr>
            <p:spPr>
              <a:xfrm flipH="1">
                <a:off x="1512360" y="320760"/>
                <a:ext cx="117360" cy="118080"/>
              </a:xfrm>
              <a:custGeom>
                <a:avLst/>
                <a:gdLst/>
                <a:ahLst/>
                <a:rect l="l" t="t" r="r" b="b"/>
                <a:pathLst>
                  <a:path w="4713" h="474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0152b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9" name="Google Shape;751;p28"/>
            <p:cNvGrpSpPr/>
            <p:nvPr/>
          </p:nvGrpSpPr>
          <p:grpSpPr>
            <a:xfrm>
              <a:off x="6840" y="-105480"/>
              <a:ext cx="1128960" cy="1438560"/>
              <a:chOff x="6840" y="-105480"/>
              <a:chExt cx="1128960" cy="1438560"/>
            </a:xfrm>
          </p:grpSpPr>
          <p:sp>
            <p:nvSpPr>
              <p:cNvPr id="590" name="Google Shape;752;p28"/>
              <p:cNvSpPr/>
              <p:nvPr/>
            </p:nvSpPr>
            <p:spPr>
              <a:xfrm flipH="1">
                <a:off x="6480" y="-105480"/>
                <a:ext cx="1082520" cy="1320480"/>
              </a:xfrm>
              <a:custGeom>
                <a:avLst/>
                <a:gdLst/>
                <a:ahLst/>
                <a:rect l="l" t="t" r="r" b="b"/>
                <a:pathLst>
                  <a:path w="43315" h="52828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1" name="Google Shape;753;p28"/>
              <p:cNvSpPr/>
              <p:nvPr/>
            </p:nvSpPr>
            <p:spPr>
              <a:xfrm flipH="1">
                <a:off x="1018440" y="1215000"/>
                <a:ext cx="117360" cy="118080"/>
              </a:xfrm>
              <a:custGeom>
                <a:avLst/>
                <a:gdLst/>
                <a:ahLst/>
                <a:rect l="l" t="t" r="r" b="b"/>
                <a:pathLst>
                  <a:path w="4712" h="4743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92" name="Google Shape;754;p28"/>
          <p:cNvGrpSpPr/>
          <p:nvPr/>
        </p:nvGrpSpPr>
        <p:grpSpPr>
          <a:xfrm>
            <a:off x="-1256040" y="867600"/>
            <a:ext cx="2014200" cy="473040"/>
            <a:chOff x="-1256040" y="867600"/>
            <a:chExt cx="2014200" cy="473040"/>
          </a:xfrm>
        </p:grpSpPr>
        <p:sp>
          <p:nvSpPr>
            <p:cNvPr id="593" name="Google Shape;755;p28"/>
            <p:cNvSpPr/>
            <p:nvPr/>
          </p:nvSpPr>
          <p:spPr>
            <a:xfrm rot="16200000">
              <a:off x="-507960" y="16740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Google Shape;756;p28"/>
            <p:cNvSpPr/>
            <p:nvPr/>
          </p:nvSpPr>
          <p:spPr>
            <a:xfrm>
              <a:off x="640080" y="86760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5" name="Google Shape;757;p28"/>
          <p:cNvGrpSpPr/>
          <p:nvPr/>
        </p:nvGrpSpPr>
        <p:grpSpPr>
          <a:xfrm>
            <a:off x="-1180080" y="1195560"/>
            <a:ext cx="2014560" cy="473400"/>
            <a:chOff x="-1180080" y="1195560"/>
            <a:chExt cx="2014560" cy="473400"/>
          </a:xfrm>
        </p:grpSpPr>
        <p:sp>
          <p:nvSpPr>
            <p:cNvPr id="596" name="Google Shape;758;p28"/>
            <p:cNvSpPr/>
            <p:nvPr/>
          </p:nvSpPr>
          <p:spPr>
            <a:xfrm rot="16200000">
              <a:off x="-432000" y="49572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Google Shape;759;p28"/>
            <p:cNvSpPr/>
            <p:nvPr/>
          </p:nvSpPr>
          <p:spPr>
            <a:xfrm>
              <a:off x="716400" y="119556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8" name="Google Shape;760;p28"/>
          <p:cNvGrpSpPr/>
          <p:nvPr/>
        </p:nvGrpSpPr>
        <p:grpSpPr>
          <a:xfrm>
            <a:off x="39960" y="-260640"/>
            <a:ext cx="2014200" cy="472320"/>
            <a:chOff x="39960" y="-260640"/>
            <a:chExt cx="2014200" cy="472320"/>
          </a:xfrm>
        </p:grpSpPr>
        <p:sp>
          <p:nvSpPr>
            <p:cNvPr id="599" name="Google Shape;761;p28"/>
            <p:cNvSpPr/>
            <p:nvPr/>
          </p:nvSpPr>
          <p:spPr>
            <a:xfrm flipV="1" rot="5400000">
              <a:off x="788040" y="-1009080"/>
              <a:ext cx="425160" cy="1921320"/>
            </a:xfrm>
            <a:custGeom>
              <a:avLst/>
              <a:gdLst/>
              <a:ahLst/>
              <a:rect l="l" t="t" r="r" b="b"/>
              <a:pathLst>
                <a:path w="11430" h="51613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Google Shape;762;p28"/>
            <p:cNvSpPr/>
            <p:nvPr/>
          </p:nvSpPr>
          <p:spPr>
            <a:xfrm flipV="1">
              <a:off x="1936080" y="93240"/>
              <a:ext cx="118080" cy="118080"/>
            </a:xfrm>
            <a:custGeom>
              <a:avLst/>
              <a:gdLst/>
              <a:ahLst/>
              <a:rect l="l" t="t" r="r" b="b"/>
              <a:pathLst>
                <a:path w="4743" h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1" name="Google Shape;763;p28"/>
          <p:cNvGrpSpPr/>
          <p:nvPr/>
        </p:nvGrpSpPr>
        <p:grpSpPr>
          <a:xfrm>
            <a:off x="7756200" y="4032360"/>
            <a:ext cx="1128960" cy="1438920"/>
            <a:chOff x="7756200" y="4032360"/>
            <a:chExt cx="1128960" cy="1438920"/>
          </a:xfrm>
        </p:grpSpPr>
        <p:sp>
          <p:nvSpPr>
            <p:cNvPr id="602" name="Google Shape;764;p28"/>
            <p:cNvSpPr/>
            <p:nvPr/>
          </p:nvSpPr>
          <p:spPr>
            <a:xfrm rot="10800000">
              <a:off x="7756200" y="415080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Google Shape;765;p28"/>
            <p:cNvSpPr/>
            <p:nvPr/>
          </p:nvSpPr>
          <p:spPr>
            <a:xfrm rot="10800000">
              <a:off x="8767800" y="403236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5de3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4" name="Google Shape;766;p28"/>
          <p:cNvGrpSpPr/>
          <p:nvPr/>
        </p:nvGrpSpPr>
        <p:grpSpPr>
          <a:xfrm>
            <a:off x="7506720" y="4534920"/>
            <a:ext cx="919800" cy="1077840"/>
            <a:chOff x="7506720" y="4534920"/>
            <a:chExt cx="919800" cy="1077840"/>
          </a:xfrm>
        </p:grpSpPr>
        <p:sp>
          <p:nvSpPr>
            <p:cNvPr id="605" name="Google Shape;767;p28"/>
            <p:cNvSpPr/>
            <p:nvPr/>
          </p:nvSpPr>
          <p:spPr>
            <a:xfrm flipV="1">
              <a:off x="7610040" y="4606200"/>
              <a:ext cx="816480" cy="1006560"/>
            </a:xfrm>
            <a:custGeom>
              <a:avLst/>
              <a:gdLst/>
              <a:ahLst/>
              <a:rect l="l" t="t" r="r" b="b"/>
              <a:pathLst>
                <a:path w="32677" h="40275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Google Shape;768;p28"/>
            <p:cNvSpPr/>
            <p:nvPr/>
          </p:nvSpPr>
          <p:spPr>
            <a:xfrm flipV="1">
              <a:off x="7506720" y="4534920"/>
              <a:ext cx="117360" cy="118080"/>
            </a:xfrm>
            <a:custGeom>
              <a:avLst/>
              <a:gdLst/>
              <a:ahLst/>
              <a:rect l="l" t="t" r="r" b="b"/>
              <a:pathLst>
                <a:path w="4713" h="474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7" name="Google Shape;769;p28"/>
          <p:cNvGrpSpPr/>
          <p:nvPr/>
        </p:nvGrpSpPr>
        <p:grpSpPr>
          <a:xfrm>
            <a:off x="7954200" y="4266720"/>
            <a:ext cx="1128960" cy="1438560"/>
            <a:chOff x="7954200" y="4266720"/>
            <a:chExt cx="1128960" cy="1438560"/>
          </a:xfrm>
        </p:grpSpPr>
        <p:sp>
          <p:nvSpPr>
            <p:cNvPr id="608" name="Google Shape;770;p28"/>
            <p:cNvSpPr/>
            <p:nvPr/>
          </p:nvSpPr>
          <p:spPr>
            <a:xfrm rot="10800000">
              <a:off x="7954200" y="4384800"/>
              <a:ext cx="1082520" cy="1320480"/>
            </a:xfrm>
            <a:custGeom>
              <a:avLst/>
              <a:gdLst/>
              <a:ahLst/>
              <a:rect l="l" t="t" r="r" b="b"/>
              <a:pathLst>
                <a:path w="43315" h="52828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Google Shape;771;p28"/>
            <p:cNvSpPr/>
            <p:nvPr/>
          </p:nvSpPr>
          <p:spPr>
            <a:xfrm rot="10800000">
              <a:off x="8965800" y="4266720"/>
              <a:ext cx="117360" cy="118080"/>
            </a:xfrm>
            <a:custGeom>
              <a:avLst/>
              <a:gdLst/>
              <a:ahLst/>
              <a:rect l="l" t="t" r="r" b="b"/>
              <a:pathLst>
                <a:path w="4712" h="4743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8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8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8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8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929160" y="1472040"/>
            <a:ext cx="5411160" cy="186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200" spc="-1" strike="noStrike">
                <a:solidFill>
                  <a:srgbClr val="ffffff"/>
                </a:solidFill>
                <a:latin typeface="Montserrat"/>
                <a:ea typeface="Montserrat"/>
              </a:rPr>
              <a:t>Reinforcement Learning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2"/>
          <p:cNvSpPr>
            <a:spLocks noGrp="1"/>
          </p:cNvSpPr>
          <p:nvPr>
            <p:ph type="subTitle"/>
          </p:nvPr>
        </p:nvSpPr>
        <p:spPr>
          <a:xfrm>
            <a:off x="929160" y="3288960"/>
            <a:ext cx="5005080" cy="489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The first steps… with Q-learning!</a:t>
            </a:r>
            <a:endParaRPr b="0" lang="en-US" sz="1700" spc="-1" strike="noStrike">
              <a:latin typeface="Arial"/>
            </a:endParaRPr>
          </a:p>
        </p:txBody>
      </p:sp>
      <p:grpSp>
        <p:nvGrpSpPr>
          <p:cNvPr id="718" name="Google Shape;862;p31"/>
          <p:cNvGrpSpPr/>
          <p:nvPr/>
        </p:nvGrpSpPr>
        <p:grpSpPr>
          <a:xfrm>
            <a:off x="-85320" y="4056840"/>
            <a:ext cx="2074680" cy="962280"/>
            <a:chOff x="-85320" y="4056840"/>
            <a:chExt cx="2074680" cy="962280"/>
          </a:xfrm>
        </p:grpSpPr>
        <p:grpSp>
          <p:nvGrpSpPr>
            <p:cNvPr id="719" name="Google Shape;863;p31"/>
            <p:cNvGrpSpPr/>
            <p:nvPr/>
          </p:nvGrpSpPr>
          <p:grpSpPr>
            <a:xfrm>
              <a:off x="-44280" y="4056840"/>
              <a:ext cx="2033640" cy="459000"/>
              <a:chOff x="-44280" y="4056840"/>
              <a:chExt cx="2033640" cy="459000"/>
            </a:xfrm>
          </p:grpSpPr>
          <p:sp>
            <p:nvSpPr>
              <p:cNvPr id="720" name="Google Shape;864;p31"/>
              <p:cNvSpPr/>
              <p:nvPr/>
            </p:nvSpPr>
            <p:spPr>
              <a:xfrm rot="16200000">
                <a:off x="703800" y="3342600"/>
                <a:ext cx="425160" cy="1921320"/>
              </a:xfrm>
              <a:custGeom>
                <a:avLst/>
                <a:gdLst/>
                <a:ahLst/>
                <a:rect l="l" t="t" r="r" b="b"/>
                <a:pathLst>
                  <a:path w="11430" h="51613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1" name="Google Shape;865;p31"/>
              <p:cNvSpPr/>
              <p:nvPr/>
            </p:nvSpPr>
            <p:spPr>
              <a:xfrm>
                <a:off x="1871280" y="4056840"/>
                <a:ext cx="118080" cy="118080"/>
              </a:xfrm>
              <a:custGeom>
                <a:avLst/>
                <a:gdLst/>
                <a:ahLst/>
                <a:rect l="l" t="t" r="r" b="b"/>
                <a:pathLst>
                  <a:path w="4743" h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0152b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22" name="Google Shape;866;p31"/>
            <p:cNvGrpSpPr/>
            <p:nvPr/>
          </p:nvGrpSpPr>
          <p:grpSpPr>
            <a:xfrm>
              <a:off x="-85320" y="4299480"/>
              <a:ext cx="2014200" cy="469080"/>
              <a:chOff x="-85320" y="4299480"/>
              <a:chExt cx="2014200" cy="469080"/>
            </a:xfrm>
          </p:grpSpPr>
          <p:sp>
            <p:nvSpPr>
              <p:cNvPr id="723" name="Google Shape;867;p31"/>
              <p:cNvSpPr/>
              <p:nvPr/>
            </p:nvSpPr>
            <p:spPr>
              <a:xfrm rot="16200000">
                <a:off x="662760" y="3595320"/>
                <a:ext cx="425160" cy="1921320"/>
              </a:xfrm>
              <a:custGeom>
                <a:avLst/>
                <a:gdLst/>
                <a:ahLst/>
                <a:rect l="l" t="t" r="r" b="b"/>
                <a:pathLst>
                  <a:path w="11430" h="51613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4" name="Google Shape;868;p31"/>
              <p:cNvSpPr/>
              <p:nvPr/>
            </p:nvSpPr>
            <p:spPr>
              <a:xfrm>
                <a:off x="1810800" y="4299480"/>
                <a:ext cx="118080" cy="118080"/>
              </a:xfrm>
              <a:custGeom>
                <a:avLst/>
                <a:gdLst/>
                <a:ahLst/>
                <a:rect l="l" t="t" r="r" b="b"/>
                <a:pathLst>
                  <a:path w="4743" h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25" name="Google Shape;869;p31"/>
            <p:cNvGrpSpPr/>
            <p:nvPr/>
          </p:nvGrpSpPr>
          <p:grpSpPr>
            <a:xfrm>
              <a:off x="-85320" y="4550040"/>
              <a:ext cx="2014200" cy="469080"/>
              <a:chOff x="-85320" y="4550040"/>
              <a:chExt cx="2014200" cy="469080"/>
            </a:xfrm>
          </p:grpSpPr>
          <p:sp>
            <p:nvSpPr>
              <p:cNvPr id="726" name="Google Shape;870;p31"/>
              <p:cNvSpPr/>
              <p:nvPr/>
            </p:nvSpPr>
            <p:spPr>
              <a:xfrm rot="16200000">
                <a:off x="662760" y="3845880"/>
                <a:ext cx="425160" cy="1921320"/>
              </a:xfrm>
              <a:custGeom>
                <a:avLst/>
                <a:gdLst/>
                <a:ahLst/>
                <a:rect l="l" t="t" r="r" b="b"/>
                <a:pathLst>
                  <a:path w="11430" h="51613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7" name="Google Shape;871;p31"/>
              <p:cNvSpPr/>
              <p:nvPr/>
            </p:nvSpPr>
            <p:spPr>
              <a:xfrm>
                <a:off x="1810800" y="4550040"/>
                <a:ext cx="118080" cy="118080"/>
              </a:xfrm>
              <a:custGeom>
                <a:avLst/>
                <a:gdLst/>
                <a:ahLst/>
                <a:rect l="l" t="t" r="r" b="b"/>
                <a:pathLst>
                  <a:path w="4743" h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28" name="Google Shape;872;p31"/>
          <p:cNvGrpSpPr/>
          <p:nvPr/>
        </p:nvGrpSpPr>
        <p:grpSpPr>
          <a:xfrm>
            <a:off x="746640" y="-467280"/>
            <a:ext cx="2248560" cy="1656720"/>
            <a:chOff x="746640" y="-467280"/>
            <a:chExt cx="2248560" cy="1656720"/>
          </a:xfrm>
        </p:grpSpPr>
        <p:sp>
          <p:nvSpPr>
            <p:cNvPr id="729" name="Google Shape;873;p31"/>
            <p:cNvSpPr/>
            <p:nvPr/>
          </p:nvSpPr>
          <p:spPr>
            <a:xfrm>
              <a:off x="746640" y="-467280"/>
              <a:ext cx="2158560" cy="1560600"/>
            </a:xfrm>
            <a:custGeom>
              <a:avLst/>
              <a:gdLst/>
              <a:ahLst/>
              <a:rect l="l" t="t" r="r" b="b"/>
              <a:pathLst>
                <a:path w="86355" h="62433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Google Shape;874;p31"/>
            <p:cNvSpPr/>
            <p:nvPr/>
          </p:nvSpPr>
          <p:spPr>
            <a:xfrm>
              <a:off x="2877120" y="1072080"/>
              <a:ext cx="118080" cy="117360"/>
            </a:xfrm>
            <a:custGeom>
              <a:avLst/>
              <a:gdLst/>
              <a:ahLst/>
              <a:rect l="l" t="t" r="r" b="b"/>
              <a:pathLst>
                <a:path w="4743" h="4712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1" name="Google Shape;875;p31"/>
          <p:cNvGrpSpPr/>
          <p:nvPr/>
        </p:nvGrpSpPr>
        <p:grpSpPr>
          <a:xfrm>
            <a:off x="4603680" y="-467280"/>
            <a:ext cx="2240640" cy="1656720"/>
            <a:chOff x="4603680" y="-467280"/>
            <a:chExt cx="2240640" cy="1656720"/>
          </a:xfrm>
        </p:grpSpPr>
        <p:sp>
          <p:nvSpPr>
            <p:cNvPr id="732" name="Google Shape;876;p31"/>
            <p:cNvSpPr/>
            <p:nvPr/>
          </p:nvSpPr>
          <p:spPr>
            <a:xfrm>
              <a:off x="4689720" y="-467280"/>
              <a:ext cx="2154600" cy="1560600"/>
            </a:xfrm>
            <a:custGeom>
              <a:avLst/>
              <a:gdLst/>
              <a:ahLst/>
              <a:rect l="l" t="t" r="r" b="b"/>
              <a:pathLst>
                <a:path w="86203" h="6243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Google Shape;877;p31"/>
            <p:cNvSpPr/>
            <p:nvPr/>
          </p:nvSpPr>
          <p:spPr>
            <a:xfrm>
              <a:off x="4603680" y="1072080"/>
              <a:ext cx="117360" cy="117360"/>
            </a:xfrm>
            <a:custGeom>
              <a:avLst/>
              <a:gdLst/>
              <a:ahLst/>
              <a:rect l="l" t="t" r="r" b="b"/>
              <a:pathLst>
                <a:path w="4712" h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4" name="Google Shape;878;p31"/>
          <p:cNvGrpSpPr/>
          <p:nvPr/>
        </p:nvGrpSpPr>
        <p:grpSpPr>
          <a:xfrm>
            <a:off x="6301080" y="-241920"/>
            <a:ext cx="3667320" cy="4649760"/>
            <a:chOff x="6301080" y="-241920"/>
            <a:chExt cx="3667320" cy="4649760"/>
          </a:xfrm>
        </p:grpSpPr>
        <p:grpSp>
          <p:nvGrpSpPr>
            <p:cNvPr id="735" name="Google Shape;879;p31"/>
            <p:cNvGrpSpPr/>
            <p:nvPr/>
          </p:nvGrpSpPr>
          <p:grpSpPr>
            <a:xfrm>
              <a:off x="6301080" y="740880"/>
              <a:ext cx="3667320" cy="3666960"/>
              <a:chOff x="6301080" y="740880"/>
              <a:chExt cx="3667320" cy="3666960"/>
            </a:xfrm>
          </p:grpSpPr>
          <p:sp>
            <p:nvSpPr>
              <p:cNvPr id="736" name="Google Shape;880;p31"/>
              <p:cNvSpPr/>
              <p:nvPr/>
            </p:nvSpPr>
            <p:spPr>
              <a:xfrm rot="18900000">
                <a:off x="6791760" y="1729080"/>
                <a:ext cx="1983960" cy="991800"/>
              </a:xfrm>
              <a:custGeom>
                <a:avLst/>
                <a:gdLst/>
                <a:ahLst/>
                <a:rect l="l" t="t" r="r" b="b"/>
                <a:pathLst>
                  <a:path w="60185" h="30092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7" name="Google Shape;881;p31"/>
              <p:cNvSpPr/>
              <p:nvPr/>
            </p:nvSpPr>
            <p:spPr>
              <a:xfrm rot="18900000">
                <a:off x="7532280" y="1959120"/>
                <a:ext cx="394560" cy="374400"/>
              </a:xfrm>
              <a:custGeom>
                <a:avLst/>
                <a:gdLst/>
                <a:ahLst/>
                <a:rect l="l" t="t" r="r" b="b"/>
                <a:pathLst>
                  <a:path w="11977" h="11369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8" name="Google Shape;882;p31"/>
              <p:cNvSpPr/>
              <p:nvPr/>
            </p:nvSpPr>
            <p:spPr>
              <a:xfrm rot="18900000">
                <a:off x="7461720" y="2769120"/>
                <a:ext cx="78480" cy="65160"/>
              </a:xfrm>
              <a:custGeom>
                <a:avLst/>
                <a:gdLst/>
                <a:ahLst/>
                <a:rect l="l" t="t" r="r" b="b"/>
                <a:pathLst>
                  <a:path w="2390" h="1984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" name="Google Shape;883;p31"/>
              <p:cNvSpPr/>
              <p:nvPr/>
            </p:nvSpPr>
            <p:spPr>
              <a:xfrm rot="18900000">
                <a:off x="7705800" y="2524320"/>
                <a:ext cx="79560" cy="65160"/>
              </a:xfrm>
              <a:custGeom>
                <a:avLst/>
                <a:gdLst/>
                <a:ahLst/>
                <a:rect l="l" t="t" r="r" b="b"/>
                <a:pathLst>
                  <a:path w="2421" h="1984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0" name="Google Shape;884;p31"/>
              <p:cNvSpPr/>
              <p:nvPr/>
            </p:nvSpPr>
            <p:spPr>
              <a:xfrm rot="18900000">
                <a:off x="8093160" y="2543040"/>
                <a:ext cx="78480" cy="65520"/>
              </a:xfrm>
              <a:custGeom>
                <a:avLst/>
                <a:gdLst/>
                <a:ahLst/>
                <a:rect l="l" t="t" r="r" b="b"/>
                <a:pathLst>
                  <a:path w="2390" h="2003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1" name="Google Shape;885;p31"/>
              <p:cNvSpPr/>
              <p:nvPr/>
            </p:nvSpPr>
            <p:spPr>
              <a:xfrm rot="18900000">
                <a:off x="6837840" y="1277640"/>
                <a:ext cx="2593080" cy="2593080"/>
              </a:xfrm>
              <a:custGeom>
                <a:avLst/>
                <a:gdLst/>
                <a:ahLst/>
                <a:rect l="l" t="t" r="r" b="b"/>
                <a:pathLst>
                  <a:path w="78665" h="78665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2" name="Google Shape;886;p31"/>
              <p:cNvSpPr/>
              <p:nvPr/>
            </p:nvSpPr>
            <p:spPr>
              <a:xfrm rot="18900000">
                <a:off x="7228080" y="1667520"/>
                <a:ext cx="1813680" cy="1813320"/>
              </a:xfrm>
              <a:custGeom>
                <a:avLst/>
                <a:gdLst/>
                <a:ahLst/>
                <a:rect l="l" t="t" r="r" b="b"/>
                <a:pathLst>
                  <a:path w="55018" h="55017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3" name="Google Shape;887;p31"/>
              <p:cNvSpPr/>
              <p:nvPr/>
            </p:nvSpPr>
            <p:spPr>
              <a:xfrm rot="18900000">
                <a:off x="7105680" y="1545120"/>
                <a:ext cx="2058120" cy="2058120"/>
              </a:xfrm>
              <a:custGeom>
                <a:avLst/>
                <a:gdLst/>
                <a:ahLst/>
                <a:rect l="l" t="t" r="r" b="b"/>
                <a:pathLst>
                  <a:path w="62434" h="62433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w="28575">
                <a:solidFill>
                  <a:srgbClr val="0152b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4" name="Google Shape;888;p31"/>
              <p:cNvSpPr/>
              <p:nvPr/>
            </p:nvSpPr>
            <p:spPr>
              <a:xfrm rot="18900000">
                <a:off x="7976520" y="2457720"/>
                <a:ext cx="299160" cy="249120"/>
              </a:xfrm>
              <a:custGeom>
                <a:avLst/>
                <a:gdLst/>
                <a:ahLst/>
                <a:rect l="l" t="t" r="r" b="b"/>
                <a:pathLst>
                  <a:path w="9088" h="7564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5" name="Google Shape;889;p31"/>
              <p:cNvSpPr/>
              <p:nvPr/>
            </p:nvSpPr>
            <p:spPr>
              <a:xfrm rot="18900000">
                <a:off x="7934040" y="2373120"/>
                <a:ext cx="400680" cy="401400"/>
              </a:xfrm>
              <a:custGeom>
                <a:avLst/>
                <a:gdLst/>
                <a:ahLst/>
                <a:rect l="l" t="t" r="r" b="b"/>
                <a:pathLst>
                  <a:path w="12160" h="1219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>
                <a:solidFill>
                  <a:srgbClr val="f5de3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6" name="Google Shape;890;p31"/>
              <p:cNvSpPr/>
              <p:nvPr/>
            </p:nvSpPr>
            <p:spPr>
              <a:xfrm rot="18900000">
                <a:off x="8098560" y="2544840"/>
                <a:ext cx="69840" cy="65160"/>
              </a:xfrm>
              <a:custGeom>
                <a:avLst/>
                <a:gdLst/>
                <a:ahLst/>
                <a:rect l="l" t="t" r="r" b="b"/>
                <a:pathLst>
                  <a:path w="2128" h="1990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7" name="Google Shape;891;p31"/>
              <p:cNvSpPr/>
              <p:nvPr/>
            </p:nvSpPr>
            <p:spPr>
              <a:xfrm rot="18900000">
                <a:off x="7691400" y="2137320"/>
                <a:ext cx="78480" cy="65160"/>
              </a:xfrm>
              <a:custGeom>
                <a:avLst/>
                <a:gdLst/>
                <a:ahLst/>
                <a:rect l="l" t="t" r="r" b="b"/>
                <a:pathLst>
                  <a:path w="2390" h="1984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48" name="Google Shape;892;p31"/>
            <p:cNvSpPr/>
            <p:nvPr/>
          </p:nvSpPr>
          <p:spPr>
            <a:xfrm flipH="1" rot="8100000">
              <a:off x="7534080" y="6840"/>
              <a:ext cx="1202400" cy="120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13" name="Google Shape;993;p40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14" name="Google Shape;994;p40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815" name="Google Shape;995;p40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Google Shape;996;p40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Google Shape;997;p40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Google Shape;998;p40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Google Shape;999;p40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0" name="Google Shape;1000;p40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821" name="Google Shape;1001;p40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99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Google Shape;1002;p40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ff99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Google Shape;1003;p40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Google Shape;1004;p40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Google Shape;1005;p40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6" name="Google Shape;1006;p40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827" name="Google Shape;1007;p40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Google Shape;1008;p40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Google Shape;1009;p40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Google Shape;1010;p40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Google Shape;1011;p40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2" name="Google Shape;1012;p40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833" name="Google Shape;1013;p40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99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Google Shape;1014;p40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ff99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Google Shape;1015;p40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Google Shape;1016;p40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Google Shape;1017;p40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8" name="Google Shape;1018;p40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39" name="Google Shape;1019;p40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40" name="Google Shape;1020;p40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1" name="Google Shape;1021;p40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842" name="Google Shape;1022;p40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Google Shape;1023;p40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Google Shape;1024;p40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Google Shape;1025;p40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Google Shape;1026;p40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47" name="Google Shape;1027;p40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848" name="Google Shape;1028;p40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Google Shape;1029;p40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Google Shape;1030;p40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Google Shape;1031;p40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Google Shape;1032;p40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3" name="Google Shape;1033;p40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854" name="Google Shape;1034;p40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Google Shape;1035;p40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Google Shape;1036;p40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Google Shape;1037;p40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Google Shape;1038;p40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9" name="Google Shape;1039;p40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860" name="Google Shape;1040;p40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Google Shape;1041;p40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Google Shape;1042;p40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Google Shape;1043;p40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Google Shape;1044;p40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766800" y="1422000"/>
            <a:ext cx="4615920" cy="2299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000" spc="-1" strike="noStrike">
                <a:solidFill>
                  <a:srgbClr val="ffffff"/>
                </a:solidFill>
                <a:latin typeface="Montserrat"/>
                <a:ea typeface="Montserrat"/>
              </a:rPr>
              <a:t>How do we create this table?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67" name="Google Shape;1055;p42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68" name="Google Shape;1056;p42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869" name="Google Shape;1057;p42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Google Shape;1058;p42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Google Shape;1059;p42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Google Shape;1060;p42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Google Shape;1061;p42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4" name="Google Shape;1062;p42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875" name="Google Shape;1063;p42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Google Shape;1064;p42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Google Shape;1065;p42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Google Shape;1066;p42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Google Shape;1067;p42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0" name="Google Shape;1068;p42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881" name="Google Shape;1069;p42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Google Shape;1070;p42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Google Shape;1071;p42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Google Shape;1072;p42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Google Shape;1073;p42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6" name="Google Shape;1074;p42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887" name="Google Shape;1075;p42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Google Shape;1076;p42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Google Shape;1077;p42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Google Shape;1078;p42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Google Shape;1079;p42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2" name="Google Shape;1080;p42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93" name="Google Shape;1081;p42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94" name="Google Shape;1082;p42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95" name="Google Shape;1083;p42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896" name="Google Shape;1084;p42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Google Shape;1085;p42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Google Shape;1086;p42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Google Shape;1087;p42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Google Shape;1088;p42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01" name="Google Shape;1089;p42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902" name="Google Shape;1090;p42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Google Shape;1091;p42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Google Shape;1092;p42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Google Shape;1093;p42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Google Shape;1094;p42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07" name="Google Shape;1095;p42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908" name="Google Shape;1096;p42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Google Shape;1097;p42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Google Shape;1098;p42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1" name="Google Shape;1099;p42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Google Shape;1100;p42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13" name="Google Shape;1101;p42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914" name="Google Shape;1102;p42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Google Shape;1103;p42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Google Shape;1104;p42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Google Shape;1105;p42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Google Shape;1106;p42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20" name="Google Shape;1112;p43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921" name="Google Shape;1113;p43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922" name="Google Shape;1114;p43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Google Shape;1115;p43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Google Shape;1116;p43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Google Shape;1117;p43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Google Shape;1118;p43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7" name="Google Shape;1119;p43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928" name="Google Shape;1120;p43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Google Shape;1121;p43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Google Shape;1122;p43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Google Shape;1123;p43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Google Shape;1124;p43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33" name="Google Shape;1125;p43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934" name="Google Shape;1126;p43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Google Shape;1127;p43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Google Shape;1128;p43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Google Shape;1129;p43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Google Shape;1130;p43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39" name="Google Shape;1131;p43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940" name="Google Shape;1132;p43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Google Shape;1133;p43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2" name="Google Shape;1134;p43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3" name="Google Shape;1135;p43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Google Shape;1136;p43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45" name="Google Shape;1137;p43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46" name="Google Shape;1138;p43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47" name="Google Shape;1139;p43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48" name="Google Shape;1140;p43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949" name="Google Shape;1141;p43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Google Shape;1142;p43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Google Shape;1143;p43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Google Shape;1144;p43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Google Shape;1145;p43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54" name="Google Shape;1146;p43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955" name="Google Shape;1147;p43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Google Shape;1148;p43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Google Shape;1149;p43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Google Shape;1150;p43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Google Shape;1151;p43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0" name="Google Shape;1152;p43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961" name="Google Shape;1153;p43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Google Shape;1154;p43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Google Shape;1155;p43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Google Shape;1156;p43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Google Shape;1157;p43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6" name="Google Shape;1158;p43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967" name="Google Shape;1159;p43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Google Shape;1160;p43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Google Shape;1161;p43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Google Shape;1162;p43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1" name="Google Shape;1163;p43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73" name="Google Shape;1169;p44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974" name="Google Shape;1170;p44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975" name="Google Shape;1171;p44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Google Shape;1172;p44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Google Shape;1173;p44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Google Shape;1174;p44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Google Shape;1175;p44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0" name="Google Shape;1176;p44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981" name="Google Shape;1177;p44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Google Shape;1178;p44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Google Shape;1179;p44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Google Shape;1180;p44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Google Shape;1181;p44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6" name="Google Shape;1182;p44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987" name="Google Shape;1183;p44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Google Shape;1184;p44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Google Shape;1185;p44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Google Shape;1186;p44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Google Shape;1187;p44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2" name="Google Shape;1188;p44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993" name="Google Shape;1189;p44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Google Shape;1190;p44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Google Shape;1191;p44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Google Shape;1192;p44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Google Shape;1193;p44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98" name="Google Shape;1194;p44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99" name="Google Shape;1195;p44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00" name="Google Shape;1196;p44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01" name="Google Shape;1197;p44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002" name="Google Shape;1198;p44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Google Shape;1199;p44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Google Shape;1200;p44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Google Shape;1201;p44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Google Shape;1202;p44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7" name="Google Shape;1203;p44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008" name="Google Shape;1204;p44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Google Shape;1205;p44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Google Shape;1206;p44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Google Shape;1207;p44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Google Shape;1208;p44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3" name="Google Shape;1209;p44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014" name="Google Shape;1210;p44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Google Shape;1211;p44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Google Shape;1212;p44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Google Shape;1213;p44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Google Shape;1214;p44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9" name="Google Shape;1215;p44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020" name="Google Shape;1216;p44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Google Shape;1217;p44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Google Shape;1218;p44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Google Shape;1219;p44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Google Shape;1220;p44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5" name="Google Shape;1221;p44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Choose a random action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27" name="Google Shape;1227;p45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028" name="Google Shape;1228;p45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029" name="Google Shape;1229;p45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Google Shape;1230;p45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Google Shape;1231;p45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Google Shape;1232;p45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Google Shape;1233;p45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4" name="Google Shape;1234;p45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035" name="Google Shape;1235;p45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Google Shape;1236;p45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Google Shape;1237;p45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Google Shape;1238;p45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Google Shape;1239;p45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0" name="Google Shape;1240;p45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041" name="Google Shape;1241;p45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Google Shape;1242;p45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Google Shape;1243;p45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4" name="Google Shape;1244;p45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5" name="Google Shape;1245;p45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6" name="Google Shape;1246;p45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047" name="Google Shape;1247;p45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8" name="Google Shape;1248;p45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Google Shape;1249;p45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Google Shape;1250;p45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Google Shape;1251;p45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2" name="Google Shape;1252;p45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53" name="Google Shape;1253;p45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54" name="Google Shape;1254;p45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55" name="Google Shape;1255;p45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056" name="Google Shape;1256;p45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7" name="Google Shape;1257;p45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Google Shape;1258;p45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Google Shape;1259;p45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Google Shape;1260;p45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1" name="Google Shape;1261;p45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062" name="Google Shape;1262;p45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Google Shape;1263;p45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Google Shape;1264;p45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Google Shape;1265;p45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Google Shape;1266;p45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7" name="Google Shape;1267;p45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068" name="Google Shape;1268;p45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Google Shape;1269;p45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Google Shape;1270;p45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Google Shape;1271;p45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Google Shape;1272;p45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3" name="Google Shape;1273;p45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074" name="Google Shape;1274;p45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Google Shape;1275;p45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Google Shape;1276;p45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Google Shape;1277;p45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Google Shape;1278;p45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9" name="Google Shape;1279;p45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See where it sends you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81" name="Google Shape;1285;p46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082" name="Google Shape;1286;p46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083" name="Google Shape;1287;p46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Google Shape;1288;p46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Google Shape;1289;p46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Google Shape;1290;p46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Google Shape;1291;p46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8" name="Google Shape;1292;p46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089" name="Google Shape;1293;p46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Google Shape;1294;p46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Google Shape;1295;p46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2" name="Google Shape;1296;p46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Google Shape;1297;p46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94" name="Google Shape;1298;p46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095" name="Google Shape;1299;p46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6" name="Google Shape;1300;p46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Google Shape;1301;p46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Google Shape;1302;p46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Google Shape;1303;p46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0" name="Google Shape;1304;p46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101" name="Google Shape;1305;p46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2" name="Google Shape;1306;p46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3" name="Google Shape;1307;p46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4" name="Google Shape;1308;p46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5" name="Google Shape;1309;p46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06" name="Google Shape;1310;p46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07" name="Google Shape;1311;p46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08" name="Google Shape;1312;p46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09" name="Google Shape;1313;p46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110" name="Google Shape;1314;p46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1" name="Google Shape;1315;p46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Google Shape;1316;p46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Google Shape;1317;p46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4" name="Google Shape;1318;p46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5" name="Google Shape;1319;p46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116" name="Google Shape;1320;p46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Google Shape;1321;p46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Google Shape;1322;p46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Google Shape;1323;p46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Google Shape;1324;p46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1" name="Google Shape;1325;p46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122" name="Google Shape;1326;p46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3" name="Google Shape;1327;p46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Google Shape;1328;p46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Google Shape;1329;p46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Google Shape;1330;p46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7" name="Google Shape;1331;p46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128" name="Google Shape;1332;p46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Google Shape;1333;p46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Google Shape;1334;p46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Google Shape;1335;p46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Google Shape;1336;p46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33" name="Google Shape;1337;p46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Learn from your reward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134" name="Google Shape;1338;p46" descr=""/>
          <p:cNvPicPr/>
          <p:nvPr/>
        </p:nvPicPr>
        <p:blipFill>
          <a:blip r:embed="rId1"/>
          <a:stretch/>
        </p:blipFill>
        <p:spPr>
          <a:xfrm>
            <a:off x="6553440" y="3951720"/>
            <a:ext cx="1055160" cy="105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36" name="Google Shape;1344;p47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137" name="Google Shape;1345;p47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138" name="Google Shape;1346;p47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Google Shape;1347;p47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Google Shape;1348;p47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Google Shape;1349;p47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Google Shape;1350;p47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3" name="Google Shape;1351;p47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144" name="Google Shape;1352;p47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Google Shape;1353;p47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Google Shape;1354;p47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7" name="Google Shape;1355;p47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8" name="Google Shape;1356;p47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9" name="Google Shape;1357;p47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150" name="Google Shape;1358;p47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1" name="Google Shape;1359;p47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2" name="Google Shape;1360;p47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Google Shape;1361;p47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Google Shape;1362;p47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5" name="Google Shape;1363;p47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156" name="Google Shape;1364;p47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Google Shape;1365;p47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8" name="Google Shape;1366;p47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Google Shape;1367;p47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Google Shape;1368;p47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61" name="Google Shape;1369;p47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62" name="Google Shape;1370;p47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63" name="Google Shape;1371;p47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64" name="Google Shape;1372;p47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165" name="Google Shape;1373;p47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Google Shape;1374;p47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Google Shape;1375;p47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Google Shape;1376;p47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Google Shape;1377;p47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0" name="Google Shape;1378;p47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171" name="Google Shape;1379;p47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2" name="Google Shape;1380;p47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Google Shape;1381;p47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Google Shape;1382;p47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Google Shape;1383;p47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6" name="Google Shape;1384;p47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177" name="Google Shape;1385;p47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Google Shape;1386;p47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9" name="Google Shape;1387;p47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Google Shape;1388;p47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Google Shape;1389;p47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82" name="Google Shape;1390;p47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183" name="Google Shape;1391;p47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Google Shape;1392;p47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Google Shape;1393;p47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6" name="Google Shape;1394;p47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Google Shape;1395;p47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89" name="Google Shape;1401;p48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190" name="Google Shape;1402;p48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191" name="Google Shape;1403;p48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Google Shape;1404;p48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Google Shape;1405;p48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Google Shape;1406;p48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Google Shape;1407;p48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6" name="Google Shape;1408;p48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197" name="Google Shape;1409;p48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Google Shape;1410;p48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Google Shape;1411;p48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Google Shape;1412;p48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Google Shape;1413;p48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2" name="Google Shape;1414;p48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203" name="Google Shape;1415;p48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Google Shape;1416;p48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Google Shape;1417;p48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Google Shape;1418;p48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Google Shape;1419;p48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8" name="Google Shape;1420;p48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209" name="Google Shape;1421;p48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Google Shape;1422;p48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Google Shape;1423;p48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Google Shape;1424;p48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Google Shape;1425;p48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4" name="Google Shape;1426;p48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15" name="Google Shape;1427;p48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16" name="Google Shape;1428;p48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17" name="Google Shape;1429;p48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218" name="Google Shape;1430;p48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9" name="Google Shape;1431;p48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0" name="Google Shape;1432;p48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1" name="Google Shape;1433;p48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2" name="Google Shape;1434;p48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23" name="Google Shape;1435;p48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224" name="Google Shape;1436;p48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Google Shape;1437;p48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Google Shape;1438;p48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Google Shape;1439;p48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Google Shape;1440;p48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29" name="Google Shape;1441;p48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230" name="Google Shape;1442;p48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Google Shape;1443;p48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Google Shape;1444;p48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Google Shape;1445;p48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4" name="Google Shape;1446;p48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5" name="Google Shape;1447;p48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236" name="Google Shape;1448;p48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Google Shape;1449;p48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Google Shape;1450;p48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Google Shape;1451;p48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Google Shape;1452;p48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41" name="Google Shape;1453;p48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Choose a random action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43" name="Google Shape;1459;p49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44" name="Google Shape;1460;p49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245" name="Google Shape;1461;p49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Google Shape;1462;p49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Google Shape;1463;p49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Google Shape;1464;p49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9" name="Google Shape;1465;p49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50" name="Google Shape;1466;p49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251" name="Google Shape;1467;p49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2" name="Google Shape;1468;p49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3" name="Google Shape;1469;p49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Google Shape;1470;p49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Google Shape;1471;p49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56" name="Google Shape;1472;p49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257" name="Google Shape;1473;p49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Google Shape;1474;p49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Google Shape;1475;p49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Google Shape;1476;p49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Google Shape;1477;p49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62" name="Google Shape;1478;p49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263" name="Google Shape;1479;p49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4" name="Google Shape;1480;p49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Google Shape;1481;p49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Google Shape;1482;p49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Google Shape;1483;p49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8" name="Google Shape;1484;p49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69" name="Google Shape;1485;p49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70" name="Google Shape;1486;p49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71" name="Google Shape;1487;p49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272" name="Google Shape;1488;p49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Google Shape;1489;p49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Google Shape;1490;p49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5" name="Google Shape;1491;p49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Google Shape;1492;p49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77" name="Google Shape;1493;p49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278" name="Google Shape;1494;p49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9" name="Google Shape;1495;p49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0" name="Google Shape;1496;p49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1" name="Google Shape;1497;p49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Google Shape;1498;p49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83" name="Google Shape;1499;p49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284" name="Google Shape;1500;p49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5" name="Google Shape;1501;p49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Google Shape;1502;p49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Google Shape;1503;p49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Google Shape;1504;p49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89" name="Google Shape;1505;p49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290" name="Google Shape;1506;p49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Google Shape;1507;p49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2" name="Google Shape;1508;p49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Google Shape;1509;p49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Google Shape;1510;p49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95" name="Google Shape;1511;p49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See where it sends you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897;p32" descr="We’ve observed agents discovering progressively more complex tool use while playing a simple game of hide-and-seek. Through training in our new simulated hide-and-seek environment, agents build a series of six distinct strategies and counterstrategies, some of which we did not know our environment supported. The self-supervised emergent complexity in this simple environment further suggests that multi-agent co-adaptation may one day produce extremely complex and intelligent behavior.&#10;&#10;Learn more: https://openai.com/blog/emergent-tool-use/"/>
          <p:cNvPicPr/>
          <p:nvPr/>
        </p:nvPicPr>
        <p:blipFill>
          <a:blip r:embed="rId1"/>
          <a:stretch/>
        </p:blipFill>
        <p:spPr>
          <a:xfrm>
            <a:off x="0" y="-9360"/>
            <a:ext cx="9143640" cy="516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97" name="Google Shape;1517;p50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98" name="Google Shape;1518;p50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299" name="Google Shape;1519;p50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Google Shape;1520;p50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Google Shape;1521;p50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Google Shape;1522;p50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3" name="Google Shape;1523;p50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04" name="Google Shape;1524;p50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305" name="Google Shape;1525;p50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6" name="Google Shape;1526;p50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7" name="Google Shape;1527;p50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8" name="Google Shape;1528;p50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9" name="Google Shape;1529;p50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10" name="Google Shape;1530;p50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311" name="Google Shape;1531;p50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2" name="Google Shape;1532;p50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3" name="Google Shape;1533;p50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4" name="Google Shape;1534;p50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5" name="Google Shape;1535;p50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16" name="Google Shape;1536;p50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317" name="Google Shape;1537;p50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8" name="Google Shape;1538;p50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9" name="Google Shape;1539;p50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0" name="Google Shape;1540;p50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1" name="Google Shape;1541;p50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2" name="Google Shape;1542;p50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23" name="Google Shape;1543;p50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24" name="Google Shape;1544;p50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25" name="Google Shape;1545;p50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326" name="Google Shape;1546;p50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7" name="Google Shape;1547;p50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8" name="Google Shape;1548;p50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9" name="Google Shape;1549;p50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0" name="Google Shape;1550;p50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31" name="Google Shape;1551;p50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332" name="Google Shape;1552;p50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3" name="Google Shape;1553;p50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4" name="Google Shape;1554;p50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5" name="Google Shape;1555;p50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6" name="Google Shape;1556;p50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37" name="Google Shape;1557;p50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338" name="Google Shape;1558;p50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9" name="Google Shape;1559;p50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Google Shape;1560;p50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Google Shape;1561;p50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Google Shape;1562;p50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3" name="Google Shape;1563;p50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344" name="Google Shape;1564;p50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Google Shape;1565;p50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Google Shape;1566;p50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Google Shape;1567;p50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Google Shape;1568;p50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9" name="Google Shape;1569;p50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Learn from your reward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350" name="Google Shape;1570;p50" descr=""/>
          <p:cNvPicPr/>
          <p:nvPr/>
        </p:nvPicPr>
        <p:blipFill>
          <a:blip r:embed="rId1"/>
          <a:stretch/>
        </p:blipFill>
        <p:spPr>
          <a:xfrm>
            <a:off x="6553440" y="3951720"/>
            <a:ext cx="1055160" cy="105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352" name="Google Shape;1576;p51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353" name="Google Shape;1577;p51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354" name="Google Shape;1578;p51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5" name="Google Shape;1579;p51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Google Shape;1580;p51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Google Shape;1581;p51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8" name="Google Shape;1582;p51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59" name="Google Shape;1583;p51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360" name="Google Shape;1584;p51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Google Shape;1585;p51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Google Shape;1586;p51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Google Shape;1587;p51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Google Shape;1588;p51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5" name="Google Shape;1589;p51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366" name="Google Shape;1590;p51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Google Shape;1591;p51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Google Shape;1592;p51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Google Shape;1593;p51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Google Shape;1594;p51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71" name="Google Shape;1595;p51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372" name="Google Shape;1596;p51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3" name="Google Shape;1597;p51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4" name="Google Shape;1598;p51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Google Shape;1599;p51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Google Shape;1600;p51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77" name="Google Shape;1601;p51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78" name="Google Shape;1602;p51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79" name="Google Shape;1603;p51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80" name="Google Shape;1604;p51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381" name="Google Shape;1605;p51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Google Shape;1606;p51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Google Shape;1607;p51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Google Shape;1608;p51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5" name="Google Shape;1609;p51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86" name="Google Shape;1610;p51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387" name="Google Shape;1611;p51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8" name="Google Shape;1612;p51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9" name="Google Shape;1613;p51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0" name="Google Shape;1614;p51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1" name="Google Shape;1615;p51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92" name="Google Shape;1616;p51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393" name="Google Shape;1617;p51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4" name="Google Shape;1618;p51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5" name="Google Shape;1619;p51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Google Shape;1620;p51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Google Shape;1621;p51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98" name="Google Shape;1622;p51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399" name="Google Shape;1623;p51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0" name="Google Shape;1624;p51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1" name="Google Shape;1625;p51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2" name="Google Shape;1626;p51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3" name="Google Shape;1627;p51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405" name="Google Shape;1633;p52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406" name="Google Shape;1634;p52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407" name="Google Shape;1635;p52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8" name="Google Shape;1636;p52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9" name="Google Shape;1637;p52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Google Shape;1638;p52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1" name="Google Shape;1639;p52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2" name="Google Shape;1640;p52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413" name="Google Shape;1641;p52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Google Shape;1642;p52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5" name="Google Shape;1643;p52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6" name="Google Shape;1644;p52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7" name="Google Shape;1645;p52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8" name="Google Shape;1646;p52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419" name="Google Shape;1647;p52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Google Shape;1648;p52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1" name="Google Shape;1649;p52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2" name="Google Shape;1650;p52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Google Shape;1651;p52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24" name="Google Shape;1652;p52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425" name="Google Shape;1653;p52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Google Shape;1654;p52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7" name="Google Shape;1655;p52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8" name="Google Shape;1656;p52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9" name="Google Shape;1657;p52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30" name="Google Shape;1658;p52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31" name="Google Shape;1659;p52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32" name="Google Shape;1660;p52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33" name="Google Shape;1661;p52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434" name="Google Shape;1662;p52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Google Shape;1663;p52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6" name="Google Shape;1664;p52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7" name="Google Shape;1665;p52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Google Shape;1666;p52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9" name="Google Shape;1667;p52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440" name="Google Shape;1668;p52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Google Shape;1669;p52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Google Shape;1670;p52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Google Shape;1671;p52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Google Shape;1672;p52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45" name="Google Shape;1673;p52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446" name="Google Shape;1674;p52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Google Shape;1675;p52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Google Shape;1676;p52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Google Shape;1677;p52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Google Shape;1678;p52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1" name="Google Shape;1679;p52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452" name="Google Shape;1680;p52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Google Shape;1681;p52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4" name="Google Shape;1682;p52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Google Shape;1683;p52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6" name="Google Shape;1684;p52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7" name="Google Shape;1685;p52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Choose a random action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459" name="Google Shape;1691;p53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460" name="Google Shape;1692;p53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461" name="Google Shape;1693;p53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2" name="Google Shape;1694;p53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3" name="Google Shape;1695;p53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4" name="Google Shape;1696;p53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5" name="Google Shape;1697;p53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6" name="Google Shape;1698;p53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467" name="Google Shape;1699;p53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8" name="Google Shape;1700;p53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9" name="Google Shape;1701;p53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0" name="Google Shape;1702;p53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1" name="Google Shape;1703;p53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72" name="Google Shape;1704;p53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473" name="Google Shape;1705;p53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4" name="Google Shape;1706;p53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5" name="Google Shape;1707;p53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6" name="Google Shape;1708;p53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7" name="Google Shape;1709;p53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78" name="Google Shape;1710;p53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479" name="Google Shape;1711;p53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0" name="Google Shape;1712;p53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1" name="Google Shape;1713;p53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2" name="Google Shape;1714;p53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3" name="Google Shape;1715;p53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84" name="Google Shape;1716;p53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85" name="Google Shape;1717;p53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86" name="Google Shape;1718;p53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87" name="Google Shape;1719;p53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488" name="Google Shape;1720;p53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9" name="Google Shape;1721;p53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0" name="Google Shape;1722;p53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1" name="Google Shape;1723;p53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2" name="Google Shape;1724;p53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93" name="Google Shape;1725;p53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494" name="Google Shape;1726;p53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5" name="Google Shape;1727;p53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6" name="Google Shape;1728;p53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7" name="Google Shape;1729;p53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8" name="Google Shape;1730;p53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99" name="Google Shape;1731;p53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500" name="Google Shape;1732;p53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1" name="Google Shape;1733;p53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2" name="Google Shape;1734;p53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3" name="Google Shape;1735;p53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4" name="Google Shape;1736;p53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05" name="Google Shape;1737;p53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506" name="Google Shape;1738;p53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7" name="Google Shape;1739;p53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8" name="Google Shape;1740;p53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9" name="Google Shape;1741;p53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0" name="Google Shape;1742;p53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11" name="Google Shape;1743;p53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See where it sends you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13" name="Google Shape;1749;p54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514" name="Google Shape;1750;p54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515" name="Google Shape;1751;p54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6" name="Google Shape;1752;p54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7" name="Google Shape;1753;p54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8" name="Google Shape;1754;p54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9" name="Google Shape;1755;p54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20" name="Google Shape;1756;p54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521" name="Google Shape;1757;p54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2" name="Google Shape;1758;p54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3" name="Google Shape;1759;p54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4" name="Google Shape;1760;p54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5" name="Google Shape;1761;p54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26" name="Google Shape;1762;p54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527" name="Google Shape;1763;p54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8" name="Google Shape;1764;p54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9" name="Google Shape;1765;p54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0" name="Google Shape;1766;p54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1" name="Google Shape;1767;p54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32" name="Google Shape;1768;p54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533" name="Google Shape;1769;p54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4" name="Google Shape;1770;p54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5" name="Google Shape;1771;p54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6" name="Google Shape;1772;p54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7" name="Google Shape;1773;p54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38" name="Google Shape;1774;p54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39" name="Google Shape;1775;p54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40" name="Google Shape;1776;p54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41" name="Google Shape;1777;p54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542" name="Google Shape;1778;p54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3" name="Google Shape;1779;p54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4" name="Google Shape;1780;p54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5" name="Google Shape;1781;p54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6" name="Google Shape;1782;p54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47" name="Google Shape;1783;p54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548" name="Google Shape;1784;p54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9" name="Google Shape;1785;p54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0" name="Google Shape;1786;p54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1" name="Google Shape;1787;p54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2" name="Google Shape;1788;p54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3" name="Google Shape;1789;p54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554" name="Google Shape;1790;p54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5" name="Google Shape;1791;p54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6" name="Google Shape;1792;p54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7" name="Google Shape;1793;p54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8" name="Google Shape;1794;p54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9" name="Google Shape;1795;p54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560" name="Google Shape;1796;p54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1" name="Google Shape;1797;p54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2" name="Google Shape;1798;p54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3" name="Google Shape;1799;p54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4" name="Google Shape;1800;p54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65" name="Google Shape;1801;p54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Learn from your reward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566" name="Google Shape;1802;p54" descr=""/>
          <p:cNvPicPr/>
          <p:nvPr/>
        </p:nvPicPr>
        <p:blipFill>
          <a:blip r:embed="rId1"/>
          <a:stretch/>
        </p:blipFill>
        <p:spPr>
          <a:xfrm>
            <a:off x="1507320" y="3920040"/>
            <a:ext cx="877680" cy="96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68" name="Google Shape;1808;p55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569" name="Google Shape;1809;p55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570" name="Google Shape;1810;p55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1" name="Google Shape;1811;p55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2" name="Google Shape;1812;p55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3" name="Google Shape;1813;p55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4" name="Google Shape;1814;p55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75" name="Google Shape;1815;p55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576" name="Google Shape;1816;p55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7" name="Google Shape;1817;p55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8" name="Google Shape;1818;p55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9" name="Google Shape;1819;p55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0" name="Google Shape;1820;p55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1" name="Google Shape;1821;p55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582" name="Google Shape;1822;p55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3" name="Google Shape;1823;p55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4" name="Google Shape;1824;p55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5" name="Google Shape;1825;p55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6" name="Google Shape;1826;p55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7" name="Google Shape;1827;p55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588" name="Google Shape;1828;p55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9" name="Google Shape;1829;p55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0" name="Google Shape;1830;p55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1" name="Google Shape;1831;p55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2" name="Google Shape;1832;p55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3" name="Google Shape;1833;p55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94" name="Google Shape;1834;p55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95" name="Google Shape;1835;p55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96" name="Google Shape;1836;p55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597" name="Google Shape;1837;p55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8" name="Google Shape;1838;p55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9" name="Google Shape;1839;p55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0" name="Google Shape;1840;p55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1" name="Google Shape;1841;p55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02" name="Google Shape;1842;p55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603" name="Google Shape;1843;p55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4" name="Google Shape;1844;p55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5" name="Google Shape;1845;p55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6" name="Google Shape;1846;p55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7" name="Google Shape;1847;p55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08" name="Google Shape;1848;p55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609" name="Google Shape;1849;p55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0" name="Google Shape;1850;p55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1" name="Google Shape;1851;p55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2" name="Google Shape;1852;p55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3" name="Google Shape;1853;p55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14" name="Google Shape;1854;p55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615" name="Google Shape;1855;p55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6" name="Google Shape;1856;p55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7" name="Google Shape;1857;p55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8" name="Google Shape;1858;p55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9" name="Google Shape;1859;p55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21" name="Google Shape;1865;p56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22" name="Google Shape;1866;p56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623" name="Google Shape;1867;p56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4" name="Google Shape;1868;p56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5" name="Google Shape;1869;p56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6" name="Google Shape;1870;p56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7" name="Google Shape;1871;p56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28" name="Google Shape;1872;p56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629" name="Google Shape;1873;p56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0" name="Google Shape;1874;p56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1" name="Google Shape;1875;p56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2" name="Google Shape;1876;p56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3" name="Google Shape;1877;p56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34" name="Google Shape;1878;p56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635" name="Google Shape;1879;p56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6" name="Google Shape;1880;p56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7" name="Google Shape;1881;p56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8" name="Google Shape;1882;p56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9" name="Google Shape;1883;p56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40" name="Google Shape;1884;p56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641" name="Google Shape;1885;p56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2" name="Google Shape;1886;p56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3" name="Google Shape;1887;p56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4" name="Google Shape;1888;p56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5" name="Google Shape;1889;p56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6" name="Google Shape;1890;p56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47" name="Google Shape;1891;p56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48" name="Google Shape;1892;p56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49" name="Google Shape;1893;p56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650" name="Google Shape;1894;p56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1" name="Google Shape;1895;p56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2" name="Google Shape;1896;p56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3" name="Google Shape;1897;p56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4" name="Google Shape;1898;p56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55" name="Google Shape;1899;p56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656" name="Google Shape;1900;p56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7" name="Google Shape;1901;p56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8" name="Google Shape;1902;p56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9" name="Google Shape;1903;p56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0" name="Google Shape;1904;p56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61" name="Google Shape;1905;p56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662" name="Google Shape;1906;p56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3" name="Google Shape;1907;p56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4" name="Google Shape;1908;p56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5" name="Google Shape;1909;p56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6" name="Google Shape;1910;p56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67" name="Google Shape;1911;p56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668" name="Google Shape;1912;p56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9" name="Google Shape;1913;p56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0" name="Google Shape;1914;p56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1" name="Google Shape;1915;p56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2" name="Google Shape;1916;p56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73" name="Google Shape;1917;p56"/>
          <p:cNvSpPr/>
          <p:nvPr/>
        </p:nvSpPr>
        <p:spPr>
          <a:xfrm>
            <a:off x="2476440" y="4190400"/>
            <a:ext cx="4190760" cy="852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Start over from a random state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75" name="Google Shape;1923;p57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76" name="Google Shape;1924;p57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677" name="Google Shape;1925;p57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8" name="Google Shape;1926;p57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9" name="Google Shape;1927;p57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0" name="Google Shape;1928;p57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1" name="Google Shape;1929;p57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82" name="Google Shape;1930;p57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683" name="Google Shape;1931;p57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4" name="Google Shape;1932;p57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5" name="Google Shape;1933;p57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6" name="Google Shape;1934;p57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7" name="Google Shape;1935;p57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88" name="Google Shape;1936;p57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689" name="Google Shape;1937;p57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0" name="Google Shape;1938;p57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1" name="Google Shape;1939;p57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2" name="Google Shape;1940;p57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3" name="Google Shape;1941;p57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94" name="Google Shape;1942;p57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695" name="Google Shape;1943;p57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6" name="Google Shape;1944;p57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7" name="Google Shape;1945;p57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8" name="Google Shape;1946;p57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9" name="Google Shape;1947;p57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00" name="Google Shape;1948;p57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01" name="Google Shape;1949;p57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02" name="Google Shape;1950;p57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03" name="Google Shape;1951;p57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704" name="Google Shape;1952;p57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5" name="Google Shape;1953;p57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6" name="Google Shape;1954;p57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7" name="Google Shape;1955;p57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8" name="Google Shape;1956;p57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09" name="Google Shape;1957;p57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710" name="Google Shape;1958;p57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1" name="Google Shape;1959;p57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2" name="Google Shape;1960;p57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3" name="Google Shape;1961;p57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4" name="Google Shape;1962;p57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5" name="Google Shape;1963;p57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716" name="Google Shape;1964;p57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7" name="Google Shape;1965;p57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8" name="Google Shape;1966;p57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9" name="Google Shape;1967;p57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0" name="Google Shape;1968;p57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21" name="Google Shape;1969;p57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722" name="Google Shape;1970;p57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3" name="Google Shape;1971;p57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4" name="Google Shape;1972;p57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5" name="Google Shape;1973;p57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6" name="Google Shape;1974;p57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27" name="Google Shape;1975;p57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Choose a random action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729" name="Google Shape;1981;p58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730" name="Google Shape;1982;p58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731" name="Google Shape;1983;p58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2" name="Google Shape;1984;p58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3" name="Google Shape;1985;p58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4" name="Google Shape;1986;p58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5" name="Google Shape;1987;p58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36" name="Google Shape;1988;p58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737" name="Google Shape;1989;p58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8" name="Google Shape;1990;p58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9" name="Google Shape;1991;p58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0" name="Google Shape;1992;p58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1" name="Google Shape;1993;p58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42" name="Google Shape;1994;p58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743" name="Google Shape;1995;p58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4" name="Google Shape;1996;p58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5" name="Google Shape;1997;p58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6" name="Google Shape;1998;p58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7" name="Google Shape;1999;p58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48" name="Google Shape;2000;p58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749" name="Google Shape;2001;p58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0" name="Google Shape;2002;p58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1" name="Google Shape;2003;p58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2" name="Google Shape;2004;p58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3" name="Google Shape;2005;p58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4" name="Google Shape;2006;p58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55" name="Google Shape;2007;p58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56" name="Google Shape;2008;p58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57" name="Google Shape;2009;p58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758" name="Google Shape;2010;p58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9" name="Google Shape;2011;p58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0" name="Google Shape;2012;p58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1" name="Google Shape;2013;p58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2" name="Google Shape;2014;p58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63" name="Google Shape;2015;p58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764" name="Google Shape;2016;p58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5" name="Google Shape;2017;p58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6" name="Google Shape;2018;p58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7" name="Google Shape;2019;p58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8" name="Google Shape;2020;p58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69" name="Google Shape;2021;p58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770" name="Google Shape;2022;p58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1" name="Google Shape;2023;p58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2" name="Google Shape;2024;p58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3" name="Google Shape;2025;p58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4" name="Google Shape;2026;p58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75" name="Google Shape;2027;p58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776" name="Google Shape;2028;p58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7" name="Google Shape;2029;p58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8" name="Google Shape;2030;p58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9" name="Google Shape;2031;p58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0" name="Google Shape;2032;p58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1" name="Google Shape;2033;p58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See where it sends you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783" name="Google Shape;2039;p59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784" name="Google Shape;2040;p59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785" name="Google Shape;2041;p59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6" name="Google Shape;2042;p59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7" name="Google Shape;2043;p59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8" name="Google Shape;2044;p59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9" name="Google Shape;2045;p59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90" name="Google Shape;2046;p59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791" name="Google Shape;2047;p59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2" name="Google Shape;2048;p59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3" name="Google Shape;2049;p59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4" name="Google Shape;2050;p59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5" name="Google Shape;2051;p59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96" name="Google Shape;2052;p59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797" name="Google Shape;2053;p59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8" name="Google Shape;2054;p59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9" name="Google Shape;2055;p59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0" name="Google Shape;2056;p59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1" name="Google Shape;2057;p59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02" name="Google Shape;2058;p59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803" name="Google Shape;2059;p59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4" name="Google Shape;2060;p59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5" name="Google Shape;2061;p59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6" name="Google Shape;2062;p59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7" name="Google Shape;2063;p59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8" name="Google Shape;2064;p59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09" name="Google Shape;2065;p59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10" name="Google Shape;2066;p59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11" name="Google Shape;2067;p59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812" name="Google Shape;2068;p59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3" name="Google Shape;2069;p59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4" name="Google Shape;2070;p59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5" name="Google Shape;2071;p59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6" name="Google Shape;2072;p59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17" name="Google Shape;2073;p59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818" name="Google Shape;2074;p59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9" name="Google Shape;2075;p59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0" name="Google Shape;2076;p59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1" name="Google Shape;2077;p59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2" name="Google Shape;2078;p59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23" name="Google Shape;2079;p59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824" name="Google Shape;2080;p59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5" name="Google Shape;2081;p59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6" name="Google Shape;2082;p59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7" name="Google Shape;2083;p59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8" name="Google Shape;2084;p59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29" name="Google Shape;2085;p59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830" name="Google Shape;2086;p59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1" name="Google Shape;2087;p59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2" name="Google Shape;2088;p59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3" name="Google Shape;2089;p59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4" name="Google Shape;2090;p59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35" name="Google Shape;2091;p59"/>
          <p:cNvSpPr/>
          <p:nvPr/>
        </p:nvSpPr>
        <p:spPr>
          <a:xfrm>
            <a:off x="2794680" y="4190400"/>
            <a:ext cx="3554640" cy="518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Learn from your reward…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36" name="Google Shape;2092;p59" descr=""/>
          <p:cNvPicPr/>
          <p:nvPr/>
        </p:nvPicPr>
        <p:blipFill>
          <a:blip r:embed="rId1"/>
          <a:stretch/>
        </p:blipFill>
        <p:spPr>
          <a:xfrm>
            <a:off x="6553440" y="3951720"/>
            <a:ext cx="1055160" cy="105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subTitle"/>
          </p:nvPr>
        </p:nvSpPr>
        <p:spPr>
          <a:xfrm>
            <a:off x="1775880" y="1484280"/>
            <a:ext cx="5591520" cy="1713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Reinforcement learning allows an </a:t>
            </a:r>
            <a:r>
              <a:rPr b="1" lang="en" sz="2700" spc="-1" strike="noStrike">
                <a:solidFill>
                  <a:srgbClr val="00c3b1"/>
                </a:solidFill>
                <a:latin typeface="Source Sans Pro"/>
                <a:ea typeface="Source Sans Pro"/>
              </a:rPr>
              <a:t>agent</a:t>
            </a:r>
            <a:r>
              <a:rPr b="0" lang="en" sz="27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 to learn how to behave in an </a:t>
            </a:r>
            <a:r>
              <a:rPr b="1" lang="en" sz="2700" spc="-1" strike="noStrike">
                <a:solidFill>
                  <a:srgbClr val="f5de34"/>
                </a:solidFill>
                <a:latin typeface="Source Sans Pro"/>
                <a:ea typeface="Source Sans Pro"/>
              </a:rPr>
              <a:t>environment</a:t>
            </a:r>
            <a:r>
              <a:rPr b="0" lang="en" sz="27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.</a:t>
            </a:r>
            <a:endParaRPr b="0" lang="en-US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38" name="Google Shape;2098;p60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76320">
                      <a:solidFill>
                        <a:srgbClr val="f5de34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76320">
                      <a:solidFill>
                        <a:srgbClr val="f5de34"/>
                      </a:solidFill>
                    </a:lnB>
                    <a:noFill/>
                  </a:tcPr>
                </a:tc>
                <a:tc>
                  <a:tcPr anchor="ctr" marL="91080" marR="91080">
                    <a:lnL w="76320">
                      <a:solidFill>
                        <a:srgbClr val="f5de34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76320">
                      <a:solidFill>
                        <a:srgbClr val="f5de3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839" name="Google Shape;2099;p60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840" name="Google Shape;2100;p60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99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1" name="Google Shape;2101;p60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ff99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2" name="Google Shape;2102;p60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ff99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3" name="Google Shape;2103;p60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4" name="Google Shape;2104;p60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45" name="Google Shape;2105;p60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846" name="Google Shape;2106;p60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7" name="Google Shape;2107;p60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8" name="Google Shape;2108;p60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9" name="Google Shape;2109;p60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0" name="Google Shape;2110;p60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51" name="Google Shape;2111;p60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852" name="Google Shape;2112;p60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3" name="Google Shape;2113;p60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4" name="Google Shape;2114;p60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5" name="Google Shape;2115;p60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6" name="Google Shape;2116;p60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57" name="Google Shape;2117;p60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858" name="Google Shape;2118;p60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9" name="Google Shape;2119;p60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0" name="Google Shape;2120;p60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1" name="Google Shape;2121;p60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2" name="Google Shape;2122;p60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63" name="Google Shape;2123;p60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64" name="Google Shape;2124;p60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65" name="Google Shape;2125;p60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66" name="Google Shape;2126;p60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867" name="Google Shape;2127;p60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8" name="Google Shape;2128;p60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9" name="Google Shape;2129;p60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0" name="Google Shape;2130;p60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1" name="Google Shape;2131;p60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72" name="Google Shape;2132;p60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873" name="Google Shape;2133;p60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4" name="Google Shape;2134;p60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5" name="Google Shape;2135;p60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6" name="Google Shape;2136;p60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7" name="Google Shape;2137;p60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78" name="Google Shape;2138;p60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879" name="Google Shape;2139;p60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0" name="Google Shape;2140;p60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1" name="Google Shape;2141;p60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2" name="Google Shape;2142;p60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3" name="Google Shape;2143;p60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84" name="Google Shape;2144;p60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885" name="Google Shape;2145;p60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6" name="Google Shape;2146;p60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7" name="Google Shape;2147;p60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8" name="Google Shape;2148;p60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9" name="Google Shape;2149;p60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90" name="Google Shape;2150;p60"/>
          <p:cNvSpPr/>
          <p:nvPr/>
        </p:nvSpPr>
        <p:spPr>
          <a:xfrm>
            <a:off x="2498760" y="4190400"/>
            <a:ext cx="4146120" cy="8528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…</a:t>
            </a:r>
            <a:r>
              <a:rPr b="0" lang="en" sz="22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and learn from your new state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91" name="Google Shape;2151;p60" descr=""/>
          <p:cNvPicPr/>
          <p:nvPr/>
        </p:nvPicPr>
        <p:blipFill>
          <a:blip r:embed="rId1"/>
          <a:stretch/>
        </p:blipFill>
        <p:spPr>
          <a:xfrm>
            <a:off x="6779520" y="4044600"/>
            <a:ext cx="1015200" cy="1015200"/>
          </a:xfrm>
          <a:prstGeom prst="rect">
            <a:avLst/>
          </a:prstGeom>
          <a:ln w="0">
            <a:noFill/>
          </a:ln>
        </p:spPr>
      </p:pic>
      <p:sp>
        <p:nvSpPr>
          <p:cNvPr id="1892" name="Google Shape;2152;p60"/>
          <p:cNvSpPr/>
          <p:nvPr/>
        </p:nvSpPr>
        <p:spPr>
          <a:xfrm>
            <a:off x="7855200" y="3843720"/>
            <a:ext cx="335880" cy="649440"/>
          </a:xfrm>
          <a:custGeom>
            <a:avLst/>
            <a:gdLst/>
            <a:ahLst/>
            <a:rect l="l" t="t" r="r" b="b"/>
            <a:pathLst>
              <a:path w="13447" h="25997">
                <a:moveTo>
                  <a:pt x="0" y="25997"/>
                </a:moveTo>
                <a:cubicBezTo>
                  <a:pt x="1942" y="24503"/>
                  <a:pt x="9413" y="21366"/>
                  <a:pt x="11654" y="17033"/>
                </a:cubicBezTo>
                <a:cubicBezTo>
                  <a:pt x="13895" y="12700"/>
                  <a:pt x="13148" y="2839"/>
                  <a:pt x="13447" y="0"/>
                </a:cubicBez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The Process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4" name="PlaceHolder 2"/>
          <p:cNvSpPr>
            <a:spLocks noGrp="1"/>
          </p:cNvSpPr>
          <p:nvPr>
            <p:ph/>
          </p:nvPr>
        </p:nvSpPr>
        <p:spPr>
          <a:xfrm>
            <a:off x="720000" y="118728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Start the simulation from a random state. Then…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efefe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Choose a random action</a:t>
            </a:r>
            <a:br/>
            <a:r>
              <a:rPr b="0" lang="en" sz="2400" spc="-1" strike="noStrike">
                <a:solidFill>
                  <a:srgbClr val="efefef"/>
                </a:solidFill>
                <a:latin typeface="Source Sans Pro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efefe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See where it sends you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efefe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Learn from the reward you get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5" name="PlaceHolder 3"/>
          <p:cNvSpPr>
            <a:spLocks noGrp="1"/>
          </p:cNvSpPr>
          <p:nvPr>
            <p:ph type="sldNum"/>
          </p:nvPr>
        </p:nvSpPr>
        <p:spPr>
          <a:xfrm>
            <a:off x="8404560" y="467352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536AE21-B812-4053-BED1-ADBB9015A402}" type="slidenum">
              <a:rPr b="0" lang="en" sz="1400" spc="-1" strike="noStrike">
                <a:solidFill>
                  <a:srgbClr val="434343"/>
                </a:solidFill>
                <a:latin typeface="Josefin Slab SemiBold"/>
                <a:ea typeface="Josefin Slab SemiBold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The Process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7" name="PlaceHolder 2"/>
          <p:cNvSpPr>
            <a:spLocks noGrp="1"/>
          </p:cNvSpPr>
          <p:nvPr>
            <p:ph/>
          </p:nvPr>
        </p:nvSpPr>
        <p:spPr>
          <a:xfrm>
            <a:off x="720000" y="118728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Start the simulation from a random state. Then…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efefe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Choose a random action</a:t>
            </a:r>
            <a:br/>
            <a:r>
              <a:rPr b="0" lang="en" sz="2400" spc="-1" strike="noStrike">
                <a:solidFill>
                  <a:srgbClr val="efefef"/>
                </a:solidFill>
                <a:latin typeface="Source Sans Pro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efefe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See where it sends you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efefe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Learn from the reward you get</a:t>
            </a:r>
            <a:br/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	</a:t>
            </a:r>
            <a:r>
              <a:rPr b="0" lang="en" sz="2400" spc="-1" strike="noStrike">
                <a:solidFill>
                  <a:srgbClr val="f5de34"/>
                </a:solidFill>
                <a:latin typeface="Source Sans Pro"/>
                <a:ea typeface="Source Sans Pro"/>
              </a:rPr>
              <a:t>…and the new state you end up 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8" name="PlaceHolder 3"/>
          <p:cNvSpPr>
            <a:spLocks noGrp="1"/>
          </p:cNvSpPr>
          <p:nvPr>
            <p:ph type="sldNum"/>
          </p:nvPr>
        </p:nvSpPr>
        <p:spPr>
          <a:xfrm>
            <a:off x="8404560" y="467352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137537FC-160B-4D63-863F-6A937C27F779}" type="slidenum">
              <a:rPr b="0" lang="en" sz="1400" spc="-1" strike="noStrike">
                <a:solidFill>
                  <a:srgbClr val="434343"/>
                </a:solidFill>
                <a:latin typeface="Josefin Slab SemiBold"/>
                <a:ea typeface="Josefin Slab SemiBold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The Process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0" name="PlaceHolder 2"/>
          <p:cNvSpPr>
            <a:spLocks noGrp="1"/>
          </p:cNvSpPr>
          <p:nvPr>
            <p:ph/>
          </p:nvPr>
        </p:nvSpPr>
        <p:spPr>
          <a:xfrm>
            <a:off x="720000" y="118728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Start the simulation from a random state. Then…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efefe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Choose a random action</a:t>
            </a:r>
            <a:br/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	</a:t>
            </a:r>
            <a:r>
              <a:rPr b="0" lang="en" sz="2400" spc="-1" strike="noStrike">
                <a:solidFill>
                  <a:srgbClr val="f5de34"/>
                </a:solidFill>
                <a:latin typeface="Source Sans Pro"/>
                <a:ea typeface="Source Sans Pro"/>
              </a:rPr>
              <a:t>…or a good action (once you’re a little smarter)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See where it sends you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efefe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Learn from the reward you get</a:t>
            </a:r>
            <a:br/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	</a:t>
            </a:r>
            <a:r>
              <a:rPr b="0" lang="en" sz="2400" spc="-1" strike="noStrike">
                <a:solidFill>
                  <a:srgbClr val="f5de34"/>
                </a:solidFill>
                <a:latin typeface="Source Sans Pro"/>
                <a:ea typeface="Source Sans Pro"/>
              </a:rPr>
              <a:t>…and the new state you end up 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1" name="PlaceHolder 3"/>
          <p:cNvSpPr>
            <a:spLocks noGrp="1"/>
          </p:cNvSpPr>
          <p:nvPr>
            <p:ph type="sldNum"/>
          </p:nvPr>
        </p:nvSpPr>
        <p:spPr>
          <a:xfrm>
            <a:off x="8404560" y="467352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1E0700E9-82EE-40E9-9EA7-56D8EE6D8C6B}" type="slidenum">
              <a:rPr b="0" lang="en" sz="1400" spc="-1" strike="noStrike">
                <a:solidFill>
                  <a:srgbClr val="434343"/>
                </a:solidFill>
                <a:latin typeface="Josefin Slab SemiBold"/>
                <a:ea typeface="Josefin Slab SemiBold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PlaceHolder 1"/>
          <p:cNvSpPr>
            <a:spLocks noGrp="1"/>
          </p:cNvSpPr>
          <p:nvPr>
            <p:ph type="title"/>
          </p:nvPr>
        </p:nvSpPr>
        <p:spPr>
          <a:xfrm>
            <a:off x="720000" y="539640"/>
            <a:ext cx="770364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The Process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3" name="PlaceHolder 2"/>
          <p:cNvSpPr>
            <a:spLocks noGrp="1"/>
          </p:cNvSpPr>
          <p:nvPr>
            <p:ph/>
          </p:nvPr>
        </p:nvSpPr>
        <p:spPr>
          <a:xfrm>
            <a:off x="720000" y="118728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Start the simulation from a random state. Then…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efefe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Choose a random action</a:t>
            </a:r>
            <a:br/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	</a:t>
            </a:r>
            <a:r>
              <a:rPr b="0" lang="en" sz="2400" spc="-1" strike="noStrike">
                <a:solidFill>
                  <a:srgbClr val="f5de34"/>
                </a:solidFill>
                <a:latin typeface="Source Sans Pro"/>
                <a:ea typeface="Source Sans Pro"/>
              </a:rPr>
              <a:t>…or a good action (once you’re a little smarter)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efefe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See where it sends you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efefef"/>
              </a:buClr>
              <a:buFont typeface="Source Sans Pro"/>
              <a:buAutoNum type="arabicPeriod"/>
              <a:tabLst>
                <a:tab algn="l" pos="0"/>
              </a:tabLst>
            </a:pPr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Learn from the reward you get</a:t>
            </a:r>
            <a:br/>
            <a:r>
              <a:rPr b="0" lang="en" sz="24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	</a:t>
            </a:r>
            <a:r>
              <a:rPr b="0" lang="en" sz="2400" spc="-1" strike="noStrike">
                <a:solidFill>
                  <a:srgbClr val="f5de34"/>
                </a:solidFill>
                <a:latin typeface="Source Sans Pro"/>
                <a:ea typeface="Source Sans Pro"/>
              </a:rPr>
              <a:t>…and the new state you end up in</a:t>
            </a:r>
            <a:br/>
            <a:r>
              <a:rPr b="0" lang="en" sz="2400" spc="-1" strike="noStrike">
                <a:solidFill>
                  <a:srgbClr val="f5de34"/>
                </a:solidFill>
                <a:latin typeface="Source Sans Pro"/>
                <a:ea typeface="Source Sans Pro"/>
              </a:rPr>
              <a:t>	</a:t>
            </a:r>
            <a:r>
              <a:rPr b="0" lang="en" sz="2400" spc="-1" strike="noStrike">
                <a:solidFill>
                  <a:srgbClr val="00c3b1"/>
                </a:solidFill>
                <a:latin typeface="Source Sans Pro"/>
                <a:ea typeface="Source Sans Pro"/>
              </a:rPr>
              <a:t>…learning more slowly over time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4" name="PlaceHolder 3"/>
          <p:cNvSpPr>
            <a:spLocks noGrp="1"/>
          </p:cNvSpPr>
          <p:nvPr>
            <p:ph type="sldNum"/>
          </p:nvPr>
        </p:nvSpPr>
        <p:spPr>
          <a:xfrm>
            <a:off x="8404560" y="467352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A6C06722-8FA0-4241-903F-BAEEDDC35D5F}" type="slidenum">
              <a:rPr b="0" lang="en" sz="1400" spc="-1" strike="noStrike">
                <a:solidFill>
                  <a:srgbClr val="434343"/>
                </a:solidFill>
                <a:latin typeface="Josefin Slab SemiBold"/>
                <a:ea typeface="Josefin Slab SemiBold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PlaceHolder 1"/>
          <p:cNvSpPr>
            <a:spLocks noGrp="1"/>
          </p:cNvSpPr>
          <p:nvPr>
            <p:ph type="subTitle"/>
          </p:nvPr>
        </p:nvSpPr>
        <p:spPr>
          <a:xfrm>
            <a:off x="1613520" y="1484280"/>
            <a:ext cx="5916240" cy="1713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0152b1"/>
                </a:solidFill>
                <a:latin typeface="Source Sans Pro"/>
                <a:ea typeface="Source Sans Pro"/>
              </a:rPr>
              <a:t>(I cheated a tiny bit…)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907" name="Google Shape;2191;p66"/>
          <p:cNvGraphicFramePr/>
          <p:nvPr/>
        </p:nvGraphicFramePr>
        <p:xfrm>
          <a:off x="863640" y="2039400"/>
          <a:ext cx="7876080" cy="1694880"/>
        </p:xfrm>
        <a:graphic>
          <a:graphicData uri="http://schemas.openxmlformats.org/drawingml/2006/table">
            <a:tbl>
              <a:tblPr/>
              <a:tblGrid>
                <a:gridCol w="1667520"/>
                <a:gridCol w="1554120"/>
                <a:gridCol w="1551240"/>
                <a:gridCol w="1551240"/>
                <a:gridCol w="1551960"/>
              </a:tblGrid>
              <a:tr h="63036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br/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↻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TURNING ↺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908" name="Google Shape;2192;p66"/>
          <p:cNvGrpSpPr/>
          <p:nvPr/>
        </p:nvGrpSpPr>
        <p:grpSpPr>
          <a:xfrm>
            <a:off x="4210200" y="2822040"/>
            <a:ext cx="1291320" cy="191520"/>
            <a:chOff x="4210200" y="2822040"/>
            <a:chExt cx="1291320" cy="191520"/>
          </a:xfrm>
        </p:grpSpPr>
        <p:sp>
          <p:nvSpPr>
            <p:cNvPr id="1909" name="Google Shape;2193;p66"/>
            <p:cNvSpPr/>
            <p:nvPr/>
          </p:nvSpPr>
          <p:spPr>
            <a:xfrm rot="5400000">
              <a:off x="4210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0" name="Google Shape;2194;p66"/>
            <p:cNvSpPr/>
            <p:nvPr/>
          </p:nvSpPr>
          <p:spPr>
            <a:xfrm rot="5400000">
              <a:off x="4485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1" name="Google Shape;2195;p66"/>
            <p:cNvSpPr/>
            <p:nvPr/>
          </p:nvSpPr>
          <p:spPr>
            <a:xfrm rot="5400000">
              <a:off x="475992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2" name="Google Shape;2196;p66"/>
            <p:cNvSpPr/>
            <p:nvPr/>
          </p:nvSpPr>
          <p:spPr>
            <a:xfrm rot="5400000">
              <a:off x="50356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3" name="Google Shape;2197;p66"/>
            <p:cNvSpPr/>
            <p:nvPr/>
          </p:nvSpPr>
          <p:spPr>
            <a:xfrm rot="5400000">
              <a:off x="53100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14" name="Google Shape;2198;p66"/>
          <p:cNvGrpSpPr/>
          <p:nvPr/>
        </p:nvGrpSpPr>
        <p:grpSpPr>
          <a:xfrm>
            <a:off x="5774760" y="2822040"/>
            <a:ext cx="1291320" cy="191520"/>
            <a:chOff x="5774760" y="2822040"/>
            <a:chExt cx="1291320" cy="191520"/>
          </a:xfrm>
        </p:grpSpPr>
        <p:sp>
          <p:nvSpPr>
            <p:cNvPr id="1915" name="Google Shape;2199;p66"/>
            <p:cNvSpPr/>
            <p:nvPr/>
          </p:nvSpPr>
          <p:spPr>
            <a:xfrm rot="5400000">
              <a:off x="577548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6" name="Google Shape;2200;p66"/>
            <p:cNvSpPr/>
            <p:nvPr/>
          </p:nvSpPr>
          <p:spPr>
            <a:xfrm rot="5400000">
              <a:off x="6049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7" name="Google Shape;2201;p66"/>
            <p:cNvSpPr/>
            <p:nvPr/>
          </p:nvSpPr>
          <p:spPr>
            <a:xfrm rot="5400000">
              <a:off x="63248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8" name="Google Shape;2202;p66"/>
            <p:cNvSpPr/>
            <p:nvPr/>
          </p:nvSpPr>
          <p:spPr>
            <a:xfrm rot="5400000">
              <a:off x="66002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9" name="Google Shape;2203;p66"/>
            <p:cNvSpPr/>
            <p:nvPr/>
          </p:nvSpPr>
          <p:spPr>
            <a:xfrm rot="5400000">
              <a:off x="68745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20" name="Google Shape;2204;p66"/>
          <p:cNvGrpSpPr/>
          <p:nvPr/>
        </p:nvGrpSpPr>
        <p:grpSpPr>
          <a:xfrm>
            <a:off x="5774760" y="3386880"/>
            <a:ext cx="1291320" cy="191880"/>
            <a:chOff x="5774760" y="3386880"/>
            <a:chExt cx="1291320" cy="191880"/>
          </a:xfrm>
        </p:grpSpPr>
        <p:sp>
          <p:nvSpPr>
            <p:cNvPr id="1921" name="Google Shape;2205;p66"/>
            <p:cNvSpPr/>
            <p:nvPr/>
          </p:nvSpPr>
          <p:spPr>
            <a:xfrm rot="5400000">
              <a:off x="57754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2" name="Google Shape;2206;p66"/>
            <p:cNvSpPr/>
            <p:nvPr/>
          </p:nvSpPr>
          <p:spPr>
            <a:xfrm rot="5400000">
              <a:off x="6049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3" name="Google Shape;2207;p66"/>
            <p:cNvSpPr/>
            <p:nvPr/>
          </p:nvSpPr>
          <p:spPr>
            <a:xfrm rot="5400000">
              <a:off x="63248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4" name="Google Shape;2208;p66"/>
            <p:cNvSpPr/>
            <p:nvPr/>
          </p:nvSpPr>
          <p:spPr>
            <a:xfrm rot="5400000">
              <a:off x="66002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5" name="Google Shape;2209;p66"/>
            <p:cNvSpPr/>
            <p:nvPr/>
          </p:nvSpPr>
          <p:spPr>
            <a:xfrm rot="5400000">
              <a:off x="68745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26" name="Google Shape;2210;p66"/>
          <p:cNvGrpSpPr/>
          <p:nvPr/>
        </p:nvGrpSpPr>
        <p:grpSpPr>
          <a:xfrm>
            <a:off x="4210200" y="3386880"/>
            <a:ext cx="1291320" cy="191880"/>
            <a:chOff x="4210200" y="3386880"/>
            <a:chExt cx="1291320" cy="191880"/>
          </a:xfrm>
        </p:grpSpPr>
        <p:sp>
          <p:nvSpPr>
            <p:cNvPr id="1927" name="Google Shape;2211;p66"/>
            <p:cNvSpPr/>
            <p:nvPr/>
          </p:nvSpPr>
          <p:spPr>
            <a:xfrm rot="5400000">
              <a:off x="4210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8" name="Google Shape;2212;p66"/>
            <p:cNvSpPr/>
            <p:nvPr/>
          </p:nvSpPr>
          <p:spPr>
            <a:xfrm rot="5400000">
              <a:off x="4485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9" name="Google Shape;2213;p66"/>
            <p:cNvSpPr/>
            <p:nvPr/>
          </p:nvSpPr>
          <p:spPr>
            <a:xfrm rot="5400000">
              <a:off x="47599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0" name="Google Shape;2214;p66"/>
            <p:cNvSpPr/>
            <p:nvPr/>
          </p:nvSpPr>
          <p:spPr>
            <a:xfrm rot="5400000">
              <a:off x="50356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1" name="Google Shape;2215;p66"/>
            <p:cNvSpPr/>
            <p:nvPr/>
          </p:nvSpPr>
          <p:spPr>
            <a:xfrm rot="5400000">
              <a:off x="53100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2" name="Google Shape;2216;p66"/>
          <p:cNvSpPr/>
          <p:nvPr/>
        </p:nvSpPr>
        <p:spPr>
          <a:xfrm>
            <a:off x="2531160" y="1479240"/>
            <a:ext cx="620892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33" name="Google Shape;2217;p66"/>
          <p:cNvSpPr/>
          <p:nvPr/>
        </p:nvSpPr>
        <p:spPr>
          <a:xfrm>
            <a:off x="863640" y="1479240"/>
            <a:ext cx="166716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34" name="Google Shape;2218;p66"/>
          <p:cNvSpPr/>
          <p:nvPr/>
        </p:nvSpPr>
        <p:spPr>
          <a:xfrm>
            <a:off x="169740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5" name="Google Shape;2219;p66"/>
          <p:cNvGrpSpPr/>
          <p:nvPr/>
        </p:nvGrpSpPr>
        <p:grpSpPr>
          <a:xfrm>
            <a:off x="2655000" y="2822040"/>
            <a:ext cx="1291320" cy="191520"/>
            <a:chOff x="2655000" y="2822040"/>
            <a:chExt cx="1291320" cy="191520"/>
          </a:xfrm>
        </p:grpSpPr>
        <p:sp>
          <p:nvSpPr>
            <p:cNvPr id="1936" name="Google Shape;2220;p66"/>
            <p:cNvSpPr/>
            <p:nvPr/>
          </p:nvSpPr>
          <p:spPr>
            <a:xfrm rot="5400000">
              <a:off x="26557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7" name="Google Shape;2221;p66"/>
            <p:cNvSpPr/>
            <p:nvPr/>
          </p:nvSpPr>
          <p:spPr>
            <a:xfrm rot="5400000">
              <a:off x="29300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8" name="Google Shape;2222;p66"/>
            <p:cNvSpPr/>
            <p:nvPr/>
          </p:nvSpPr>
          <p:spPr>
            <a:xfrm rot="5400000">
              <a:off x="32050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9" name="Google Shape;2223;p66"/>
            <p:cNvSpPr/>
            <p:nvPr/>
          </p:nvSpPr>
          <p:spPr>
            <a:xfrm rot="5400000">
              <a:off x="34808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0" name="Google Shape;2224;p66"/>
            <p:cNvSpPr/>
            <p:nvPr/>
          </p:nvSpPr>
          <p:spPr>
            <a:xfrm rot="5400000">
              <a:off x="3754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41" name="Google Shape;2225;p66"/>
          <p:cNvGrpSpPr/>
          <p:nvPr/>
        </p:nvGrpSpPr>
        <p:grpSpPr>
          <a:xfrm>
            <a:off x="2655000" y="3386880"/>
            <a:ext cx="1291320" cy="191880"/>
            <a:chOff x="2655000" y="3386880"/>
            <a:chExt cx="1291320" cy="191880"/>
          </a:xfrm>
        </p:grpSpPr>
        <p:sp>
          <p:nvSpPr>
            <p:cNvPr id="1942" name="Google Shape;2226;p66"/>
            <p:cNvSpPr/>
            <p:nvPr/>
          </p:nvSpPr>
          <p:spPr>
            <a:xfrm rot="5400000">
              <a:off x="26557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3" name="Google Shape;2227;p66"/>
            <p:cNvSpPr/>
            <p:nvPr/>
          </p:nvSpPr>
          <p:spPr>
            <a:xfrm rot="5400000">
              <a:off x="29300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4" name="Google Shape;2228;p66"/>
            <p:cNvSpPr/>
            <p:nvPr/>
          </p:nvSpPr>
          <p:spPr>
            <a:xfrm rot="5400000">
              <a:off x="32050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5" name="Google Shape;2229;p66"/>
            <p:cNvSpPr/>
            <p:nvPr/>
          </p:nvSpPr>
          <p:spPr>
            <a:xfrm rot="5400000">
              <a:off x="34808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6" name="Google Shape;2230;p66"/>
            <p:cNvSpPr/>
            <p:nvPr/>
          </p:nvSpPr>
          <p:spPr>
            <a:xfrm rot="5400000">
              <a:off x="3754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47" name="Google Shape;2231;p66"/>
          <p:cNvGrpSpPr/>
          <p:nvPr/>
        </p:nvGrpSpPr>
        <p:grpSpPr>
          <a:xfrm>
            <a:off x="7320240" y="3386880"/>
            <a:ext cx="1291680" cy="191880"/>
            <a:chOff x="7320240" y="3386880"/>
            <a:chExt cx="1291680" cy="191880"/>
          </a:xfrm>
        </p:grpSpPr>
        <p:sp>
          <p:nvSpPr>
            <p:cNvPr id="1948" name="Google Shape;2232;p66"/>
            <p:cNvSpPr/>
            <p:nvPr/>
          </p:nvSpPr>
          <p:spPr>
            <a:xfrm rot="5400000">
              <a:off x="73209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9" name="Google Shape;2233;p66"/>
            <p:cNvSpPr/>
            <p:nvPr/>
          </p:nvSpPr>
          <p:spPr>
            <a:xfrm rot="5400000">
              <a:off x="7595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0" name="Google Shape;2234;p66"/>
            <p:cNvSpPr/>
            <p:nvPr/>
          </p:nvSpPr>
          <p:spPr>
            <a:xfrm rot="5400000">
              <a:off x="787032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1" name="Google Shape;2235;p66"/>
            <p:cNvSpPr/>
            <p:nvPr/>
          </p:nvSpPr>
          <p:spPr>
            <a:xfrm rot="5400000">
              <a:off x="814608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2" name="Google Shape;2236;p66"/>
            <p:cNvSpPr/>
            <p:nvPr/>
          </p:nvSpPr>
          <p:spPr>
            <a:xfrm rot="5400000">
              <a:off x="84204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53" name="Google Shape;2237;p66"/>
          <p:cNvGrpSpPr/>
          <p:nvPr/>
        </p:nvGrpSpPr>
        <p:grpSpPr>
          <a:xfrm>
            <a:off x="7320240" y="2799720"/>
            <a:ext cx="1291680" cy="191520"/>
            <a:chOff x="7320240" y="2799720"/>
            <a:chExt cx="1291680" cy="191520"/>
          </a:xfrm>
        </p:grpSpPr>
        <p:sp>
          <p:nvSpPr>
            <p:cNvPr id="1954" name="Google Shape;2238;p66"/>
            <p:cNvSpPr/>
            <p:nvPr/>
          </p:nvSpPr>
          <p:spPr>
            <a:xfrm rot="5400000">
              <a:off x="732096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5" name="Google Shape;2239;p66"/>
            <p:cNvSpPr/>
            <p:nvPr/>
          </p:nvSpPr>
          <p:spPr>
            <a:xfrm rot="5400000">
              <a:off x="759528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6" name="Google Shape;2240;p66"/>
            <p:cNvSpPr/>
            <p:nvPr/>
          </p:nvSpPr>
          <p:spPr>
            <a:xfrm rot="5400000">
              <a:off x="787032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7" name="Google Shape;2241;p66"/>
            <p:cNvSpPr/>
            <p:nvPr/>
          </p:nvSpPr>
          <p:spPr>
            <a:xfrm rot="5400000">
              <a:off x="8146080" y="280044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8" name="Google Shape;2242;p66"/>
            <p:cNvSpPr/>
            <p:nvPr/>
          </p:nvSpPr>
          <p:spPr>
            <a:xfrm rot="5400000">
              <a:off x="8420400" y="279972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2247;p67" descr=""/>
          <p:cNvPicPr/>
          <p:nvPr/>
        </p:nvPicPr>
        <p:blipFill>
          <a:blip r:embed="rId1"/>
          <a:stretch/>
        </p:blipFill>
        <p:spPr>
          <a:xfrm>
            <a:off x="2909160" y="909000"/>
            <a:ext cx="3325320" cy="3325320"/>
          </a:xfrm>
          <a:prstGeom prst="rect">
            <a:avLst/>
          </a:prstGeom>
          <a:ln w="0">
            <a:noFill/>
          </a:ln>
        </p:spPr>
      </p:pic>
      <p:sp>
        <p:nvSpPr>
          <p:cNvPr id="1960" name="Google Shape;2248;p67"/>
          <p:cNvSpPr/>
          <p:nvPr/>
        </p:nvSpPr>
        <p:spPr>
          <a:xfrm rot="20835600">
            <a:off x="2983320" y="931320"/>
            <a:ext cx="1804680" cy="62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9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Leaning</a:t>
            </a:r>
            <a:endParaRPr b="0" lang="en-US" sz="2900" spc="-1" strike="noStrike">
              <a:latin typeface="Arial"/>
            </a:endParaRPr>
          </a:p>
        </p:txBody>
      </p:sp>
      <p:sp>
        <p:nvSpPr>
          <p:cNvPr id="1961" name="Google Shape;2249;p67"/>
          <p:cNvSpPr/>
          <p:nvPr/>
        </p:nvSpPr>
        <p:spPr>
          <a:xfrm rot="868200">
            <a:off x="4351680" y="984600"/>
            <a:ext cx="2040120" cy="62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9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Turning</a:t>
            </a:r>
            <a:endParaRPr b="0" lang="en-US" sz="2900" spc="-1" strike="noStrike">
              <a:latin typeface="Arial"/>
            </a:endParaRPr>
          </a:p>
        </p:txBody>
      </p:sp>
      <p:sp>
        <p:nvSpPr>
          <p:cNvPr id="1962" name="Google Shape;2250;p67"/>
          <p:cNvSpPr/>
          <p:nvPr/>
        </p:nvSpPr>
        <p:spPr>
          <a:xfrm rot="21594600">
            <a:off x="1431000" y="2336040"/>
            <a:ext cx="127152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9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</a:t>
            </a:r>
            <a:endParaRPr b="0" lang="en-US" sz="2900" spc="-1" strike="noStrike">
              <a:latin typeface="Arial"/>
            </a:endParaRPr>
          </a:p>
        </p:txBody>
      </p:sp>
      <p:grpSp>
        <p:nvGrpSpPr>
          <p:cNvPr id="1963" name="Google Shape;2251;p67"/>
          <p:cNvGrpSpPr/>
          <p:nvPr/>
        </p:nvGrpSpPr>
        <p:grpSpPr>
          <a:xfrm>
            <a:off x="2742480" y="2061360"/>
            <a:ext cx="407520" cy="1218600"/>
            <a:chOff x="2742480" y="2061360"/>
            <a:chExt cx="407520" cy="1218600"/>
          </a:xfrm>
        </p:grpSpPr>
        <p:sp>
          <p:nvSpPr>
            <p:cNvPr id="1964" name="Google Shape;2252;p67"/>
            <p:cNvSpPr/>
            <p:nvPr/>
          </p:nvSpPr>
          <p:spPr>
            <a:xfrm>
              <a:off x="2765520" y="2670480"/>
              <a:ext cx="353880" cy="569520"/>
            </a:xfrm>
            <a:custGeom>
              <a:avLst/>
              <a:gdLst/>
              <a:ahLst/>
              <a:rect l="l" t="t" r="r" b="b"/>
              <a:pathLst>
                <a:path w="25153" h="40463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noFill/>
            <a:ln cap="rnd" w="9525">
              <a:solidFill>
                <a:srgbClr val="435d7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5" name="Google Shape;2253;p67"/>
            <p:cNvSpPr/>
            <p:nvPr/>
          </p:nvSpPr>
          <p:spPr>
            <a:xfrm>
              <a:off x="2765520" y="2101680"/>
              <a:ext cx="353880" cy="569520"/>
            </a:xfrm>
            <a:custGeom>
              <a:avLst/>
              <a:gdLst/>
              <a:ahLst/>
              <a:rect l="l" t="t" r="r" b="b"/>
              <a:pathLst>
                <a:path w="25153" h="40463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noFill/>
            <a:ln cap="rnd" w="9525">
              <a:solidFill>
                <a:srgbClr val="435d7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6" name="Google Shape;2254;p67"/>
            <p:cNvSpPr/>
            <p:nvPr/>
          </p:nvSpPr>
          <p:spPr>
            <a:xfrm>
              <a:off x="2742480" y="2627640"/>
              <a:ext cx="85680" cy="85680"/>
            </a:xfrm>
            <a:custGeom>
              <a:avLst/>
              <a:gdLst/>
              <a:ahLst/>
              <a:rect l="l" t="t" r="r" b="b"/>
              <a:pathLst>
                <a:path w="6105" h="6105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7" name="Google Shape;2255;p67"/>
            <p:cNvSpPr/>
            <p:nvPr/>
          </p:nvSpPr>
          <p:spPr>
            <a:xfrm>
              <a:off x="3089880" y="3199320"/>
              <a:ext cx="60120" cy="80640"/>
            </a:xfrm>
            <a:custGeom>
              <a:avLst/>
              <a:gdLst/>
              <a:ahLst/>
              <a:rect l="l" t="t" r="r" b="b"/>
              <a:pathLst>
                <a:path w="4304" h="5757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8" name="Google Shape;2256;p67"/>
            <p:cNvSpPr/>
            <p:nvPr/>
          </p:nvSpPr>
          <p:spPr>
            <a:xfrm>
              <a:off x="3089880" y="2061360"/>
              <a:ext cx="60120" cy="81000"/>
            </a:xfrm>
            <a:custGeom>
              <a:avLst/>
              <a:gdLst/>
              <a:ahLst/>
              <a:rect l="l" t="t" r="r" b="b"/>
              <a:pathLst>
                <a:path w="4304" h="5778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PlaceHolder 1"/>
          <p:cNvSpPr>
            <a:spLocks noGrp="1"/>
          </p:cNvSpPr>
          <p:nvPr>
            <p:ph type="title"/>
          </p:nvPr>
        </p:nvSpPr>
        <p:spPr>
          <a:xfrm>
            <a:off x="1299960" y="1731960"/>
            <a:ext cx="6543720" cy="136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rgbClr val="f5de34"/>
                </a:solidFill>
                <a:latin typeface="Montserrat"/>
                <a:ea typeface="Montserrat"/>
              </a:rPr>
              <a:t>If this made sense, </a:t>
            </a:r>
            <a:r>
              <a:rPr b="1" lang="en" sz="3600" spc="-1" strike="noStrike">
                <a:solidFill>
                  <a:srgbClr val="00c3b1"/>
                </a:solidFill>
                <a:latin typeface="Montserrat"/>
                <a:ea typeface="Montserrat"/>
              </a:rPr>
              <a:t>great</a:t>
            </a:r>
            <a:r>
              <a:rPr b="1" lang="en" sz="3600" spc="-1" strike="noStrike">
                <a:solidFill>
                  <a:srgbClr val="f5de34"/>
                </a:solidFill>
                <a:latin typeface="Montserrat"/>
                <a:ea typeface="Montserrat"/>
              </a:rPr>
              <a:t>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0" name="PlaceHolder 2"/>
          <p:cNvSpPr>
            <a:spLocks noGrp="1"/>
          </p:cNvSpPr>
          <p:nvPr>
            <p:ph type="subTitle"/>
          </p:nvPr>
        </p:nvSpPr>
        <p:spPr>
          <a:xfrm>
            <a:off x="2059200" y="2841120"/>
            <a:ext cx="5025240" cy="570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9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But if not, don’t worry.</a:t>
            </a:r>
            <a:endParaRPr b="0" lang="en-US" sz="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489960" y="1813680"/>
            <a:ext cx="3372120" cy="696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OpenAI Gym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 type="subTitle"/>
          </p:nvPr>
        </p:nvSpPr>
        <p:spPr>
          <a:xfrm>
            <a:off x="489960" y="2546280"/>
            <a:ext cx="3453480" cy="954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An open-source set of </a:t>
            </a:r>
            <a:r>
              <a:rPr b="1" lang="en" sz="1600" spc="-1" strike="noStrike">
                <a:solidFill>
                  <a:srgbClr val="f5de34"/>
                </a:solidFill>
                <a:latin typeface="Source Sans Pro"/>
                <a:ea typeface="Source Sans Pro"/>
              </a:rPr>
              <a:t>environments</a:t>
            </a:r>
            <a:r>
              <a:rPr b="0" lang="en" sz="16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 for reinforcement learning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753" name="Google Shape;909;p34" descr=""/>
          <p:cNvPicPr/>
          <p:nvPr/>
        </p:nvPicPr>
        <p:blipFill>
          <a:blip r:embed="rId1"/>
          <a:stretch/>
        </p:blipFill>
        <p:spPr>
          <a:xfrm>
            <a:off x="4120200" y="794520"/>
            <a:ext cx="4739040" cy="3554280"/>
          </a:xfrm>
          <a:prstGeom prst="rect">
            <a:avLst/>
          </a:prstGeom>
          <a:ln w="0">
            <a:noFill/>
          </a:ln>
          <a:effectLst>
            <a:outerShdw algn="bl" blurRad="328680" dir="5400000" dist="57240" rotWithShape="0">
              <a:srgbClr val="000000">
                <a:alpha val="50000"/>
              </a:srgbClr>
            </a:outerShdw>
          </a:effectLst>
        </p:spPr>
      </p:pic>
      <p:grpSp>
        <p:nvGrpSpPr>
          <p:cNvPr id="754" name="Google Shape;910;p34"/>
          <p:cNvGrpSpPr/>
          <p:nvPr/>
        </p:nvGrpSpPr>
        <p:grpSpPr>
          <a:xfrm>
            <a:off x="4120200" y="794520"/>
            <a:ext cx="4739040" cy="3554280"/>
            <a:chOff x="4120200" y="794520"/>
            <a:chExt cx="4739040" cy="3554280"/>
          </a:xfrm>
        </p:grpSpPr>
        <p:sp>
          <p:nvSpPr>
            <p:cNvPr id="755" name="Google Shape;911;p34"/>
            <p:cNvSpPr/>
            <p:nvPr/>
          </p:nvSpPr>
          <p:spPr>
            <a:xfrm>
              <a:off x="4120200" y="794520"/>
              <a:ext cx="4739040" cy="355428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56" name="Google Shape;912;p34" descr=""/>
            <p:cNvPicPr/>
            <p:nvPr/>
          </p:nvPicPr>
          <p:blipFill>
            <a:blip r:embed="rId2"/>
            <a:stretch/>
          </p:blipFill>
          <p:spPr>
            <a:xfrm>
              <a:off x="4120200" y="991800"/>
              <a:ext cx="4739040" cy="3159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57" name="Google Shape;913;p34"/>
          <p:cNvSpPr/>
          <p:nvPr/>
        </p:nvSpPr>
        <p:spPr>
          <a:xfrm>
            <a:off x="5134320" y="4406040"/>
            <a:ext cx="2711520" cy="5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200" spc="-1" strike="noStrike">
                <a:solidFill>
                  <a:srgbClr val="f5de34"/>
                </a:solidFill>
                <a:latin typeface="Source Sans Pro"/>
                <a:ea typeface="Source Sans Pro"/>
              </a:rPr>
              <a:t>CartPole-v1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918;p35" descr=""/>
          <p:cNvPicPr/>
          <p:nvPr/>
        </p:nvPicPr>
        <p:blipFill>
          <a:blip r:embed="rId1"/>
          <a:stretch/>
        </p:blipFill>
        <p:spPr>
          <a:xfrm>
            <a:off x="1800360" y="493200"/>
            <a:ext cx="5542920" cy="415692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" dur="indefinite" restart="never" nodeType="tmRoot">
          <p:childTnLst>
            <p:seq>
              <p:cTn id="17" dur="indefinite" nodeType="mainSeq"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1775880" y="3375360"/>
            <a:ext cx="5591880" cy="531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500" spc="-1" strike="noStrike">
                <a:solidFill>
                  <a:srgbClr val="ffffff"/>
                </a:solidFill>
                <a:latin typeface="Montserrat"/>
                <a:ea typeface="Montserrat"/>
              </a:rPr>
              <a:t>We give it </a:t>
            </a:r>
            <a:r>
              <a:rPr b="1" lang="en" sz="3500" spc="-1" strike="noStrike">
                <a:solidFill>
                  <a:srgbClr val="00c3b1"/>
                </a:solidFill>
                <a:latin typeface="Montserrat"/>
                <a:ea typeface="Montserrat"/>
              </a:rPr>
              <a:t>rewards</a:t>
            </a:r>
            <a:r>
              <a:rPr b="1" lang="en" sz="3500" spc="-1" strike="noStrike">
                <a:solidFill>
                  <a:srgbClr val="ffffff"/>
                </a:solidFill>
                <a:latin typeface="Montserrat"/>
                <a:ea typeface="Montserrat"/>
              </a:rPr>
              <a:t>!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 type="subTitle"/>
          </p:nvPr>
        </p:nvSpPr>
        <p:spPr>
          <a:xfrm>
            <a:off x="1775880" y="1484280"/>
            <a:ext cx="5591520" cy="1713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How does the agent know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how well it is doing?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61" name="Google Shape;925;p36" descr=""/>
          <p:cNvPicPr/>
          <p:nvPr/>
        </p:nvPicPr>
        <p:blipFill>
          <a:blip r:embed="rId1"/>
          <a:stretch/>
        </p:blipFill>
        <p:spPr>
          <a:xfrm>
            <a:off x="7035120" y="3438000"/>
            <a:ext cx="2357640" cy="2357640"/>
          </a:xfrm>
          <a:prstGeom prst="rect">
            <a:avLst/>
          </a:prstGeom>
          <a:ln w="0">
            <a:noFill/>
          </a:ln>
        </p:spPr>
      </p:pic>
      <p:pic>
        <p:nvPicPr>
          <p:cNvPr id="762" name="Google Shape;926;p36" descr=""/>
          <p:cNvPicPr/>
          <p:nvPr/>
        </p:nvPicPr>
        <p:blipFill>
          <a:blip r:embed="rId2"/>
          <a:stretch/>
        </p:blipFill>
        <p:spPr>
          <a:xfrm>
            <a:off x="-493200" y="3023280"/>
            <a:ext cx="2152080" cy="23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18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17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subTitle"/>
          </p:nvPr>
        </p:nvSpPr>
        <p:spPr>
          <a:xfrm>
            <a:off x="1815480" y="3319920"/>
            <a:ext cx="2514600" cy="960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Experiment and try new things! This is how you discover new strategies.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 type="title"/>
          </p:nvPr>
        </p:nvSpPr>
        <p:spPr>
          <a:xfrm>
            <a:off x="1961280" y="2940840"/>
            <a:ext cx="2223000" cy="378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Exploration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 type="subTitle"/>
          </p:nvPr>
        </p:nvSpPr>
        <p:spPr>
          <a:xfrm>
            <a:off x="4634280" y="3319920"/>
            <a:ext cx="2693880" cy="650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efefef"/>
                </a:solidFill>
                <a:latin typeface="Source Sans Pro"/>
                <a:ea typeface="Source Sans Pro"/>
              </a:rPr>
              <a:t>Apply what you’ve learned to do as well as possible.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 type="title"/>
          </p:nvPr>
        </p:nvSpPr>
        <p:spPr>
          <a:xfrm>
            <a:off x="4869720" y="2940840"/>
            <a:ext cx="2223000" cy="378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Exploitation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5"/>
          <p:cNvSpPr>
            <a:spLocks noGrp="1"/>
          </p:cNvSpPr>
          <p:nvPr>
            <p:ph type="title"/>
          </p:nvPr>
        </p:nvSpPr>
        <p:spPr>
          <a:xfrm>
            <a:off x="897840" y="1234440"/>
            <a:ext cx="734796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rgbClr val="f5de34"/>
                </a:solidFill>
                <a:latin typeface="Montserrat"/>
                <a:ea typeface="Montserrat"/>
              </a:rPr>
              <a:t>Two Competing Goals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68" name="Google Shape;936;p37"/>
          <p:cNvGrpSpPr/>
          <p:nvPr/>
        </p:nvGrpSpPr>
        <p:grpSpPr>
          <a:xfrm>
            <a:off x="2647080" y="2064960"/>
            <a:ext cx="851400" cy="749520"/>
            <a:chOff x="2647080" y="2064960"/>
            <a:chExt cx="851400" cy="749520"/>
          </a:xfrm>
        </p:grpSpPr>
        <p:sp>
          <p:nvSpPr>
            <p:cNvPr id="769" name="Google Shape;937;p37"/>
            <p:cNvSpPr/>
            <p:nvPr/>
          </p:nvSpPr>
          <p:spPr>
            <a:xfrm>
              <a:off x="2879640" y="2113920"/>
              <a:ext cx="594000" cy="651600"/>
            </a:xfrm>
            <a:custGeom>
              <a:avLst/>
              <a:gdLst/>
              <a:ahLst/>
              <a:rect l="l" t="t" r="r" b="b"/>
              <a:pathLst>
                <a:path w="71098" h="78008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>
              <a:solidFill>
                <a:srgbClr val="5f81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Google Shape;938;p37"/>
            <p:cNvSpPr/>
            <p:nvPr/>
          </p:nvSpPr>
          <p:spPr>
            <a:xfrm>
              <a:off x="2692800" y="2423160"/>
              <a:ext cx="89640" cy="218520"/>
            </a:xfrm>
            <a:custGeom>
              <a:avLst/>
              <a:gdLst/>
              <a:ahLst/>
              <a:rect l="l" t="t" r="r" b="b"/>
              <a:pathLst>
                <a:path w="10771" h="26208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>
              <a:solidFill>
                <a:srgbClr val="5f81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Google Shape;939;p37"/>
            <p:cNvSpPr/>
            <p:nvPr/>
          </p:nvSpPr>
          <p:spPr>
            <a:xfrm>
              <a:off x="2920320" y="2068920"/>
              <a:ext cx="169200" cy="51480"/>
            </a:xfrm>
            <a:custGeom>
              <a:avLst/>
              <a:gdLst/>
              <a:ahLst/>
              <a:rect l="l" t="t" r="r" b="b"/>
              <a:pathLst>
                <a:path w="20300" h="6219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>
              <a:solidFill>
                <a:srgbClr val="5f81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Google Shape;940;p37"/>
            <p:cNvSpPr/>
            <p:nvPr/>
          </p:nvSpPr>
          <p:spPr>
            <a:xfrm>
              <a:off x="2824560" y="2131920"/>
              <a:ext cx="32400" cy="24480"/>
            </a:xfrm>
            <a:custGeom>
              <a:avLst/>
              <a:gdLst/>
              <a:ahLst/>
              <a:rect l="l" t="t" r="r" b="b"/>
              <a:pathLst>
                <a:path w="3940" h="2964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>
              <a:solidFill>
                <a:srgbClr val="5f81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Google Shape;941;p37"/>
            <p:cNvSpPr/>
            <p:nvPr/>
          </p:nvSpPr>
          <p:spPr>
            <a:xfrm>
              <a:off x="2790360" y="2183400"/>
              <a:ext cx="5400" cy="5760"/>
            </a:xfrm>
            <a:custGeom>
              <a:avLst/>
              <a:gdLst/>
              <a:ahLst/>
              <a:rect l="l" t="t" r="r" b="b"/>
              <a:pathLst>
                <a:path w="693" h="729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>
              <a:solidFill>
                <a:srgbClr val="5f81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Google Shape;942;p37"/>
            <p:cNvSpPr/>
            <p:nvPr/>
          </p:nvSpPr>
          <p:spPr>
            <a:xfrm>
              <a:off x="3154680" y="2687760"/>
              <a:ext cx="65160" cy="61200"/>
            </a:xfrm>
            <a:custGeom>
              <a:avLst/>
              <a:gdLst/>
              <a:ahLst/>
              <a:rect l="l" t="t" r="r" b="b"/>
              <a:pathLst>
                <a:path w="7826" h="7383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>
              <a:solidFill>
                <a:srgbClr val="5f81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Google Shape;943;p37"/>
            <p:cNvSpPr/>
            <p:nvPr/>
          </p:nvSpPr>
          <p:spPr>
            <a:xfrm>
              <a:off x="3027240" y="2163240"/>
              <a:ext cx="41040" cy="55800"/>
            </a:xfrm>
            <a:custGeom>
              <a:avLst/>
              <a:gdLst/>
              <a:ahLst/>
              <a:rect l="l" t="t" r="r" b="b"/>
              <a:pathLst>
                <a:path w="4934" h="6708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>
              <a:solidFill>
                <a:srgbClr val="5f81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Google Shape;944;p37"/>
            <p:cNvSpPr/>
            <p:nvPr/>
          </p:nvSpPr>
          <p:spPr>
            <a:xfrm>
              <a:off x="3011040" y="2103840"/>
              <a:ext cx="37440" cy="19440"/>
            </a:xfrm>
            <a:custGeom>
              <a:avLst/>
              <a:gdLst/>
              <a:ahLst/>
              <a:rect l="l" t="t" r="r" b="b"/>
              <a:pathLst>
                <a:path w="4508" h="2373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>
              <a:solidFill>
                <a:srgbClr val="5f81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Google Shape;945;p37"/>
            <p:cNvSpPr/>
            <p:nvPr/>
          </p:nvSpPr>
          <p:spPr>
            <a:xfrm>
              <a:off x="3010680" y="2183040"/>
              <a:ext cx="30960" cy="24120"/>
            </a:xfrm>
            <a:custGeom>
              <a:avLst/>
              <a:gdLst/>
              <a:ahLst/>
              <a:rect l="l" t="t" r="r" b="b"/>
              <a:pathLst>
                <a:path w="3745" h="2949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>
              <a:solidFill>
                <a:srgbClr val="5f81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Google Shape;946;p37"/>
            <p:cNvSpPr/>
            <p:nvPr/>
          </p:nvSpPr>
          <p:spPr>
            <a:xfrm>
              <a:off x="2647080" y="2064960"/>
              <a:ext cx="851400" cy="749520"/>
            </a:xfrm>
            <a:custGeom>
              <a:avLst/>
              <a:gdLst/>
              <a:ahLst/>
              <a:rect l="l" t="t" r="r" b="b"/>
              <a:pathLst>
                <a:path w="101883" h="89767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>
              <a:solidFill>
                <a:srgbClr val="e3e9e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9" name="Google Shape;947;p37"/>
          <p:cNvGrpSpPr/>
          <p:nvPr/>
        </p:nvGrpSpPr>
        <p:grpSpPr>
          <a:xfrm>
            <a:off x="5555520" y="2070720"/>
            <a:ext cx="851400" cy="738000"/>
            <a:chOff x="5555520" y="2070720"/>
            <a:chExt cx="851400" cy="738000"/>
          </a:xfrm>
        </p:grpSpPr>
        <p:sp>
          <p:nvSpPr>
            <p:cNvPr id="780" name="Google Shape;948;p37"/>
            <p:cNvSpPr/>
            <p:nvPr/>
          </p:nvSpPr>
          <p:spPr>
            <a:xfrm>
              <a:off x="5802480" y="2070720"/>
              <a:ext cx="604440" cy="738000"/>
            </a:xfrm>
            <a:custGeom>
              <a:avLst/>
              <a:gdLst/>
              <a:ahLst/>
              <a:rect l="l" t="t" r="r" b="b"/>
              <a:pathLst>
                <a:path w="2158" h="263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Google Shape;949;p37"/>
            <p:cNvSpPr/>
            <p:nvPr/>
          </p:nvSpPr>
          <p:spPr>
            <a:xfrm>
              <a:off x="5555520" y="2070720"/>
              <a:ext cx="381960" cy="738000"/>
            </a:xfrm>
            <a:custGeom>
              <a:avLst/>
              <a:gdLst/>
              <a:ahLst/>
              <a:rect l="l" t="t" r="r" b="b"/>
              <a:pathLst>
                <a:path w="1364" h="263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766800" y="1422000"/>
            <a:ext cx="5217120" cy="2299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000" spc="-1" strike="noStrike">
                <a:solidFill>
                  <a:srgbClr val="ffffff"/>
                </a:solidFill>
                <a:latin typeface="Montserrat"/>
                <a:ea typeface="Montserrat"/>
              </a:rPr>
              <a:t>Q-Learning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Q-Table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84" name="Google Shape;960;p39"/>
          <p:cNvGraphicFramePr/>
          <p:nvPr/>
        </p:nvGraphicFramePr>
        <p:xfrm>
          <a:off x="2138040" y="2039400"/>
          <a:ext cx="5203440" cy="1694880"/>
        </p:xfrm>
        <a:graphic>
          <a:graphicData uri="http://schemas.openxmlformats.org/drawingml/2006/table">
            <a:tbl>
              <a:tblPr/>
              <a:tblGrid>
                <a:gridCol w="1817640"/>
                <a:gridCol w="1694520"/>
                <a:gridCol w="1691280"/>
              </a:tblGrid>
              <a:tr h="565200"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→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</a:rPr>
                        <a:t>LEANING ←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0152b1"/>
                    </a:solidFill>
                  </a:tcPr>
                </a:tc>
              </a:tr>
              <a:tr h="5677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RIGHT →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6196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← </a:t>
                      </a:r>
                      <a:r>
                        <a:rPr b="1" lang="en" sz="1400" spc="-1" strike="noStrike">
                          <a:solidFill>
                            <a:srgbClr val="040e41"/>
                          </a:solidFill>
                          <a:latin typeface="Montserrat"/>
                          <a:ea typeface="Montserrat"/>
                        </a:rPr>
                        <a:t>DRIVE LEFT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ctr" marL="91080" marR="9108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85" name="Google Shape;961;p39"/>
          <p:cNvGrpSpPr/>
          <p:nvPr/>
        </p:nvGrpSpPr>
        <p:grpSpPr>
          <a:xfrm>
            <a:off x="4156200" y="2822040"/>
            <a:ext cx="1291680" cy="191520"/>
            <a:chOff x="4156200" y="2822040"/>
            <a:chExt cx="1291680" cy="191520"/>
          </a:xfrm>
        </p:grpSpPr>
        <p:sp>
          <p:nvSpPr>
            <p:cNvPr id="786" name="Google Shape;962;p39"/>
            <p:cNvSpPr/>
            <p:nvPr/>
          </p:nvSpPr>
          <p:spPr>
            <a:xfrm rot="5400000">
              <a:off x="415692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Google Shape;963;p39"/>
            <p:cNvSpPr/>
            <p:nvPr/>
          </p:nvSpPr>
          <p:spPr>
            <a:xfrm rot="5400000">
              <a:off x="443124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Google Shape;964;p39"/>
            <p:cNvSpPr/>
            <p:nvPr/>
          </p:nvSpPr>
          <p:spPr>
            <a:xfrm rot="5400000">
              <a:off x="47062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Google Shape;965;p39"/>
            <p:cNvSpPr/>
            <p:nvPr/>
          </p:nvSpPr>
          <p:spPr>
            <a:xfrm rot="5400000">
              <a:off x="49820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Google Shape;966;p39"/>
            <p:cNvSpPr/>
            <p:nvPr/>
          </p:nvSpPr>
          <p:spPr>
            <a:xfrm rot="5400000">
              <a:off x="52563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1" name="Google Shape;967;p39"/>
          <p:cNvGrpSpPr/>
          <p:nvPr/>
        </p:nvGrpSpPr>
        <p:grpSpPr>
          <a:xfrm>
            <a:off x="5850720" y="2822040"/>
            <a:ext cx="1291680" cy="191520"/>
            <a:chOff x="5850720" y="2822040"/>
            <a:chExt cx="1291680" cy="191520"/>
          </a:xfrm>
        </p:grpSpPr>
        <p:sp>
          <p:nvSpPr>
            <p:cNvPr id="792" name="Google Shape;968;p39"/>
            <p:cNvSpPr/>
            <p:nvPr/>
          </p:nvSpPr>
          <p:spPr>
            <a:xfrm rot="5400000">
              <a:off x="585144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Google Shape;969;p39"/>
            <p:cNvSpPr/>
            <p:nvPr/>
          </p:nvSpPr>
          <p:spPr>
            <a:xfrm rot="5400000">
              <a:off x="612576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Google Shape;970;p39"/>
            <p:cNvSpPr/>
            <p:nvPr/>
          </p:nvSpPr>
          <p:spPr>
            <a:xfrm rot="5400000">
              <a:off x="640080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Google Shape;971;p39"/>
            <p:cNvSpPr/>
            <p:nvPr/>
          </p:nvSpPr>
          <p:spPr>
            <a:xfrm rot="5400000">
              <a:off x="6676560" y="28227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Google Shape;972;p39"/>
            <p:cNvSpPr/>
            <p:nvPr/>
          </p:nvSpPr>
          <p:spPr>
            <a:xfrm rot="5400000">
              <a:off x="6950880" y="282204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7" name="Google Shape;973;p39"/>
          <p:cNvGrpSpPr/>
          <p:nvPr/>
        </p:nvGrpSpPr>
        <p:grpSpPr>
          <a:xfrm>
            <a:off x="5850720" y="3386880"/>
            <a:ext cx="1291680" cy="191880"/>
            <a:chOff x="5850720" y="3386880"/>
            <a:chExt cx="1291680" cy="191880"/>
          </a:xfrm>
        </p:grpSpPr>
        <p:sp>
          <p:nvSpPr>
            <p:cNvPr id="798" name="Google Shape;974;p39"/>
            <p:cNvSpPr/>
            <p:nvPr/>
          </p:nvSpPr>
          <p:spPr>
            <a:xfrm rot="5400000">
              <a:off x="58514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Google Shape;975;p39"/>
            <p:cNvSpPr/>
            <p:nvPr/>
          </p:nvSpPr>
          <p:spPr>
            <a:xfrm rot="5400000">
              <a:off x="61257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Google Shape;976;p39"/>
            <p:cNvSpPr/>
            <p:nvPr/>
          </p:nvSpPr>
          <p:spPr>
            <a:xfrm rot="5400000">
              <a:off x="640080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Google Shape;977;p39"/>
            <p:cNvSpPr/>
            <p:nvPr/>
          </p:nvSpPr>
          <p:spPr>
            <a:xfrm rot="5400000">
              <a:off x="667656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Google Shape;978;p39"/>
            <p:cNvSpPr/>
            <p:nvPr/>
          </p:nvSpPr>
          <p:spPr>
            <a:xfrm rot="5400000">
              <a:off x="69508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00c3b1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3" name="Google Shape;979;p39"/>
          <p:cNvGrpSpPr/>
          <p:nvPr/>
        </p:nvGrpSpPr>
        <p:grpSpPr>
          <a:xfrm>
            <a:off x="4156200" y="3386880"/>
            <a:ext cx="1291680" cy="191880"/>
            <a:chOff x="4156200" y="3386880"/>
            <a:chExt cx="1291680" cy="191880"/>
          </a:xfrm>
        </p:grpSpPr>
        <p:sp>
          <p:nvSpPr>
            <p:cNvPr id="804" name="Google Shape;980;p39"/>
            <p:cNvSpPr/>
            <p:nvPr/>
          </p:nvSpPr>
          <p:spPr>
            <a:xfrm rot="5400000">
              <a:off x="415692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1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Google Shape;981;p39"/>
            <p:cNvSpPr/>
            <p:nvPr/>
          </p:nvSpPr>
          <p:spPr>
            <a:xfrm rot="5400000">
              <a:off x="443124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Google Shape;982;p39"/>
            <p:cNvSpPr/>
            <p:nvPr/>
          </p:nvSpPr>
          <p:spPr>
            <a:xfrm rot="5400000">
              <a:off x="470628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Google Shape;983;p39"/>
            <p:cNvSpPr/>
            <p:nvPr/>
          </p:nvSpPr>
          <p:spPr>
            <a:xfrm rot="5400000">
              <a:off x="4982040" y="3387960"/>
              <a:ext cx="189720" cy="191520"/>
            </a:xfrm>
            <a:custGeom>
              <a:avLst/>
              <a:gdLst/>
              <a:ahLst/>
              <a:rect l="l" t="t" r="r" b="b"/>
              <a:pathLst>
                <a:path w="2797" h="2828">
                  <a:moveTo>
                    <a:pt x="0" y="0"/>
                  </a:moveTo>
                  <a:lnTo>
                    <a:pt x="0" y="2827"/>
                  </a:lnTo>
                  <a:lnTo>
                    <a:pt x="2797" y="2827"/>
                  </a:lnTo>
                  <a:lnTo>
                    <a:pt x="2797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Google Shape;984;p39"/>
            <p:cNvSpPr/>
            <p:nvPr/>
          </p:nvSpPr>
          <p:spPr>
            <a:xfrm rot="5400000">
              <a:off x="5256360" y="3386880"/>
              <a:ext cx="191520" cy="191520"/>
            </a:xfrm>
            <a:custGeom>
              <a:avLst/>
              <a:gdLst/>
              <a:ahLst/>
              <a:rect l="l" t="t" r="r" b="b"/>
              <a:pathLst>
                <a:path w="2828" h="2828">
                  <a:moveTo>
                    <a:pt x="1" y="0"/>
                  </a:moveTo>
                  <a:lnTo>
                    <a:pt x="1" y="2827"/>
                  </a:lnTo>
                  <a:lnTo>
                    <a:pt x="2828" y="2827"/>
                  </a:lnTo>
                  <a:lnTo>
                    <a:pt x="2828" y="0"/>
                  </a:lnTo>
                  <a:close/>
                </a:path>
              </a:pathLst>
            </a:custGeom>
            <a:noFill/>
            <a:ln w="19050">
              <a:solidFill>
                <a:srgbClr val="0152b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9" name="Google Shape;985;p39"/>
          <p:cNvSpPr/>
          <p:nvPr/>
        </p:nvSpPr>
        <p:spPr>
          <a:xfrm>
            <a:off x="3956040" y="1479240"/>
            <a:ext cx="338580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States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10" name="Google Shape;986;p39"/>
          <p:cNvSpPr/>
          <p:nvPr/>
        </p:nvSpPr>
        <p:spPr>
          <a:xfrm>
            <a:off x="2138040" y="1479240"/>
            <a:ext cx="1817640" cy="5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11" name="Google Shape;987;p39"/>
          <p:cNvSpPr/>
          <p:nvPr/>
        </p:nvSpPr>
        <p:spPr>
          <a:xfrm>
            <a:off x="3047040" y="2039400"/>
            <a:ext cx="360" cy="4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fef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LibreOffice/7.2.6.2$Linux_X86_64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